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58" r:id="rId4"/>
    <p:sldId id="259" r:id="rId5"/>
    <p:sldId id="260" r:id="rId6"/>
    <p:sldId id="263" r:id="rId7"/>
    <p:sldId id="261" r:id="rId8"/>
    <p:sldId id="264" r:id="rId9"/>
    <p:sldId id="265" r:id="rId10"/>
    <p:sldId id="266"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6480DD-9B58-4612-804E-EC4E017CDCDB}" v="4" dt="2024-03-12T14:25:15.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ik Doshi" userId="51d138b3-7396-4334-af1d-0c7774b8ba5c" providerId="ADAL" clId="{73CA016B-0427-4049-AA7B-5A53D6EC6B79}"/>
    <pc:docChg chg="undo custSel modSld">
      <pc:chgData name="Margik Doshi" userId="51d138b3-7396-4334-af1d-0c7774b8ba5c" providerId="ADAL" clId="{73CA016B-0427-4049-AA7B-5A53D6EC6B79}" dt="2023-07-04T11:47:20.337" v="118" actId="179"/>
      <pc:docMkLst>
        <pc:docMk/>
      </pc:docMkLst>
      <pc:sldChg chg="modSp mod">
        <pc:chgData name="Margik Doshi" userId="51d138b3-7396-4334-af1d-0c7774b8ba5c" providerId="ADAL" clId="{73CA016B-0427-4049-AA7B-5A53D6EC6B79}" dt="2023-07-04T11:47:20.337" v="118" actId="179"/>
        <pc:sldMkLst>
          <pc:docMk/>
          <pc:sldMk cId="1855078676" sldId="262"/>
        </pc:sldMkLst>
        <pc:spChg chg="mod">
          <ac:chgData name="Margik Doshi" userId="51d138b3-7396-4334-af1d-0c7774b8ba5c" providerId="ADAL" clId="{73CA016B-0427-4049-AA7B-5A53D6EC6B79}" dt="2023-07-04T11:47:20.337" v="118" actId="179"/>
          <ac:spMkLst>
            <pc:docMk/>
            <pc:sldMk cId="1855078676" sldId="262"/>
            <ac:spMk id="3" creationId="{DAF710FF-5CF2-E3A6-8798-122F849CE21E}"/>
          </ac:spMkLst>
        </pc:spChg>
        <pc:picChg chg="mod">
          <ac:chgData name="Margik Doshi" userId="51d138b3-7396-4334-af1d-0c7774b8ba5c" providerId="ADAL" clId="{73CA016B-0427-4049-AA7B-5A53D6EC6B79}" dt="2023-07-04T11:38:23.027" v="18" actId="14100"/>
          <ac:picMkLst>
            <pc:docMk/>
            <pc:sldMk cId="1855078676" sldId="262"/>
            <ac:picMk id="23" creationId="{CA556AB5-819B-F701-9139-1371701CD64C}"/>
          </ac:picMkLst>
        </pc:picChg>
        <pc:picChg chg="mod">
          <ac:chgData name="Margik Doshi" userId="51d138b3-7396-4334-af1d-0c7774b8ba5c" providerId="ADAL" clId="{73CA016B-0427-4049-AA7B-5A53D6EC6B79}" dt="2023-07-04T11:43:03.555" v="55" actId="1035"/>
          <ac:picMkLst>
            <pc:docMk/>
            <pc:sldMk cId="1855078676" sldId="262"/>
            <ac:picMk id="28" creationId="{A662F7A8-1E2E-C58B-8C25-6BE4AE177221}"/>
          </ac:picMkLst>
        </pc:picChg>
      </pc:sldChg>
    </pc:docChg>
  </pc:docChgLst>
  <pc:docChgLst>
    <pc:chgData name="Margik Doshi" userId="51d138b3-7396-4334-af1d-0c7774b8ba5c" providerId="ADAL" clId="{83B022A2-DF30-4E4B-9023-B40C0C1EACE8}"/>
    <pc:docChg chg="undo custSel addSld modSld">
      <pc:chgData name="Margik Doshi" userId="51d138b3-7396-4334-af1d-0c7774b8ba5c" providerId="ADAL" clId="{83B022A2-DF30-4E4B-9023-B40C0C1EACE8}" dt="2023-02-17T12:33:31.669" v="1457" actId="115"/>
      <pc:docMkLst>
        <pc:docMk/>
      </pc:docMkLst>
      <pc:sldChg chg="modSp mod">
        <pc:chgData name="Margik Doshi" userId="51d138b3-7396-4334-af1d-0c7774b8ba5c" providerId="ADAL" clId="{83B022A2-DF30-4E4B-9023-B40C0C1EACE8}" dt="2023-02-17T12:32:13.226" v="1454" actId="20577"/>
        <pc:sldMkLst>
          <pc:docMk/>
          <pc:sldMk cId="2784903297" sldId="256"/>
        </pc:sldMkLst>
        <pc:spChg chg="mod">
          <ac:chgData name="Margik Doshi" userId="51d138b3-7396-4334-af1d-0c7774b8ba5c" providerId="ADAL" clId="{83B022A2-DF30-4E4B-9023-B40C0C1EACE8}" dt="2023-02-17T12:32:13.226" v="1454" actId="20577"/>
          <ac:spMkLst>
            <pc:docMk/>
            <pc:sldMk cId="2784903297" sldId="256"/>
            <ac:spMk id="2" creationId="{7143B7AF-541B-8459-2749-35DEFA841F65}"/>
          </ac:spMkLst>
        </pc:spChg>
      </pc:sldChg>
      <pc:sldChg chg="addSp modSp mod modClrScheme chgLayout">
        <pc:chgData name="Margik Doshi" userId="51d138b3-7396-4334-af1d-0c7774b8ba5c" providerId="ADAL" clId="{83B022A2-DF30-4E4B-9023-B40C0C1EACE8}" dt="2023-02-17T12:12:14.765" v="1444" actId="20577"/>
        <pc:sldMkLst>
          <pc:docMk/>
          <pc:sldMk cId="1139545908" sldId="257"/>
        </pc:sldMkLst>
        <pc:spChg chg="add mod">
          <ac:chgData name="Margik Doshi" userId="51d138b3-7396-4334-af1d-0c7774b8ba5c" providerId="ADAL" clId="{83B022A2-DF30-4E4B-9023-B40C0C1EACE8}" dt="2023-02-16T13:02:29.926" v="735" actId="1076"/>
          <ac:spMkLst>
            <pc:docMk/>
            <pc:sldMk cId="1139545908" sldId="257"/>
            <ac:spMk id="2" creationId="{A1679486-BAE9-2D33-4804-20672BD29814}"/>
          </ac:spMkLst>
        </pc:spChg>
        <pc:spChg chg="add mod">
          <ac:chgData name="Margik Doshi" userId="51d138b3-7396-4334-af1d-0c7774b8ba5c" providerId="ADAL" clId="{83B022A2-DF30-4E4B-9023-B40C0C1EACE8}" dt="2023-02-17T12:12:14.765" v="1444" actId="20577"/>
          <ac:spMkLst>
            <pc:docMk/>
            <pc:sldMk cId="1139545908" sldId="257"/>
            <ac:spMk id="3" creationId="{A8897120-D9C1-58B7-D7A3-FF159FC8C104}"/>
          </ac:spMkLst>
        </pc:spChg>
      </pc:sldChg>
      <pc:sldChg chg="addSp modSp mod modClrScheme chgLayout">
        <pc:chgData name="Margik Doshi" userId="51d138b3-7396-4334-af1d-0c7774b8ba5c" providerId="ADAL" clId="{83B022A2-DF30-4E4B-9023-B40C0C1EACE8}" dt="2023-02-17T12:32:19.002" v="1455" actId="20577"/>
        <pc:sldMkLst>
          <pc:docMk/>
          <pc:sldMk cId="4163756261" sldId="258"/>
        </pc:sldMkLst>
        <pc:spChg chg="add mod">
          <ac:chgData name="Margik Doshi" userId="51d138b3-7396-4334-af1d-0c7774b8ba5c" providerId="ADAL" clId="{83B022A2-DF30-4E4B-9023-B40C0C1EACE8}" dt="2023-02-17T12:32:19.002" v="1455" actId="20577"/>
          <ac:spMkLst>
            <pc:docMk/>
            <pc:sldMk cId="4163756261" sldId="258"/>
            <ac:spMk id="2" creationId="{8F55ED8B-D7FF-7A1C-CDA4-B2CDDD8FF846}"/>
          </ac:spMkLst>
        </pc:spChg>
        <pc:spChg chg="add mod">
          <ac:chgData name="Margik Doshi" userId="51d138b3-7396-4334-af1d-0c7774b8ba5c" providerId="ADAL" clId="{83B022A2-DF30-4E4B-9023-B40C0C1EACE8}" dt="2023-02-16T13:10:52.875" v="764" actId="123"/>
          <ac:spMkLst>
            <pc:docMk/>
            <pc:sldMk cId="4163756261" sldId="258"/>
            <ac:spMk id="3" creationId="{D97BF323-FDBB-B12E-074F-6364EB8548E0}"/>
          </ac:spMkLst>
        </pc:spChg>
      </pc:sldChg>
      <pc:sldChg chg="modSp new mod">
        <pc:chgData name="Margik Doshi" userId="51d138b3-7396-4334-af1d-0c7774b8ba5c" providerId="ADAL" clId="{83B022A2-DF30-4E4B-9023-B40C0C1EACE8}" dt="2023-02-16T13:10:49.168" v="763" actId="123"/>
        <pc:sldMkLst>
          <pc:docMk/>
          <pc:sldMk cId="3687854238" sldId="259"/>
        </pc:sldMkLst>
        <pc:spChg chg="mod">
          <ac:chgData name="Margik Doshi" userId="51d138b3-7396-4334-af1d-0c7774b8ba5c" providerId="ADAL" clId="{83B022A2-DF30-4E4B-9023-B40C0C1EACE8}" dt="2023-02-16T12:58:17.105" v="706" actId="20577"/>
          <ac:spMkLst>
            <pc:docMk/>
            <pc:sldMk cId="3687854238" sldId="259"/>
            <ac:spMk id="2" creationId="{2738A397-E6C8-44D1-FF5A-4B304C91C5A7}"/>
          </ac:spMkLst>
        </pc:spChg>
        <pc:spChg chg="mod">
          <ac:chgData name="Margik Doshi" userId="51d138b3-7396-4334-af1d-0c7774b8ba5c" providerId="ADAL" clId="{83B022A2-DF30-4E4B-9023-B40C0C1EACE8}" dt="2023-02-16T13:10:49.168" v="763" actId="123"/>
          <ac:spMkLst>
            <pc:docMk/>
            <pc:sldMk cId="3687854238" sldId="259"/>
            <ac:spMk id="3" creationId="{7D4C2228-60DF-6B48-0A40-8ADA3B586691}"/>
          </ac:spMkLst>
        </pc:spChg>
      </pc:sldChg>
      <pc:sldChg chg="modSp new mod">
        <pc:chgData name="Margik Doshi" userId="51d138b3-7396-4334-af1d-0c7774b8ba5c" providerId="ADAL" clId="{83B022A2-DF30-4E4B-9023-B40C0C1EACE8}" dt="2023-02-17T12:24:17.600" v="1447" actId="20577"/>
        <pc:sldMkLst>
          <pc:docMk/>
          <pc:sldMk cId="4000469306" sldId="260"/>
        </pc:sldMkLst>
        <pc:spChg chg="mod">
          <ac:chgData name="Margik Doshi" userId="51d138b3-7396-4334-af1d-0c7774b8ba5c" providerId="ADAL" clId="{83B022A2-DF30-4E4B-9023-B40C0C1EACE8}" dt="2023-02-16T12:52:20.861" v="616" actId="1076"/>
          <ac:spMkLst>
            <pc:docMk/>
            <pc:sldMk cId="4000469306" sldId="260"/>
            <ac:spMk id="2" creationId="{B99F75C2-294A-046B-D7AB-855EE4C2DCF3}"/>
          </ac:spMkLst>
        </pc:spChg>
        <pc:spChg chg="mod">
          <ac:chgData name="Margik Doshi" userId="51d138b3-7396-4334-af1d-0c7774b8ba5c" providerId="ADAL" clId="{83B022A2-DF30-4E4B-9023-B40C0C1EACE8}" dt="2023-02-17T12:24:17.600" v="1447" actId="20577"/>
          <ac:spMkLst>
            <pc:docMk/>
            <pc:sldMk cId="4000469306" sldId="260"/>
            <ac:spMk id="3" creationId="{3B391E88-A7A6-6DAF-BDD2-96827A2DC16E}"/>
          </ac:spMkLst>
        </pc:spChg>
      </pc:sldChg>
      <pc:sldChg chg="modSp new mod">
        <pc:chgData name="Margik Doshi" userId="51d138b3-7396-4334-af1d-0c7774b8ba5c" providerId="ADAL" clId="{83B022A2-DF30-4E4B-9023-B40C0C1EACE8}" dt="2023-02-17T12:24:32.211" v="1450" actId="20577"/>
        <pc:sldMkLst>
          <pc:docMk/>
          <pc:sldMk cId="2086176927" sldId="261"/>
        </pc:sldMkLst>
        <pc:spChg chg="mod">
          <ac:chgData name="Margik Doshi" userId="51d138b3-7396-4334-af1d-0c7774b8ba5c" providerId="ADAL" clId="{83B022A2-DF30-4E4B-9023-B40C0C1EACE8}" dt="2023-02-16T12:53:59.045" v="620" actId="1076"/>
          <ac:spMkLst>
            <pc:docMk/>
            <pc:sldMk cId="2086176927" sldId="261"/>
            <ac:spMk id="2" creationId="{B38D648A-B5C1-E608-9AD7-A5E82383C95C}"/>
          </ac:spMkLst>
        </pc:spChg>
        <pc:spChg chg="mod">
          <ac:chgData name="Margik Doshi" userId="51d138b3-7396-4334-af1d-0c7774b8ba5c" providerId="ADAL" clId="{83B022A2-DF30-4E4B-9023-B40C0C1EACE8}" dt="2023-02-17T12:24:32.211" v="1450" actId="20577"/>
          <ac:spMkLst>
            <pc:docMk/>
            <pc:sldMk cId="2086176927" sldId="261"/>
            <ac:spMk id="3" creationId="{750FAFB6-8CF1-BC4E-550E-78855352FA6C}"/>
          </ac:spMkLst>
        </pc:spChg>
      </pc:sldChg>
      <pc:sldChg chg="addSp delSp modSp add mod">
        <pc:chgData name="Margik Doshi" userId="51d138b3-7396-4334-af1d-0c7774b8ba5c" providerId="ADAL" clId="{83B022A2-DF30-4E4B-9023-B40C0C1EACE8}" dt="2023-02-17T12:33:31.669" v="1457" actId="115"/>
        <pc:sldMkLst>
          <pc:docMk/>
          <pc:sldMk cId="1855078676" sldId="262"/>
        </pc:sldMkLst>
        <pc:spChg chg="del">
          <ac:chgData name="Margik Doshi" userId="51d138b3-7396-4334-af1d-0c7774b8ba5c" providerId="ADAL" clId="{83B022A2-DF30-4E4B-9023-B40C0C1EACE8}" dt="2023-02-16T13:55:37.731" v="772" actId="478"/>
          <ac:spMkLst>
            <pc:docMk/>
            <pc:sldMk cId="1855078676" sldId="262"/>
            <ac:spMk id="2" creationId="{7143B7AF-541B-8459-2749-35DEFA841F65}"/>
          </ac:spMkLst>
        </pc:spChg>
        <pc:spChg chg="add mod">
          <ac:chgData name="Margik Doshi" userId="51d138b3-7396-4334-af1d-0c7774b8ba5c" providerId="ADAL" clId="{83B022A2-DF30-4E4B-9023-B40C0C1EACE8}" dt="2023-02-16T14:24:06.986" v="1435" actId="20577"/>
          <ac:spMkLst>
            <pc:docMk/>
            <pc:sldMk cId="1855078676" sldId="262"/>
            <ac:spMk id="3" creationId="{DAF710FF-5CF2-E3A6-8798-122F849CE21E}"/>
          </ac:spMkLst>
        </pc:spChg>
        <pc:spChg chg="mod">
          <ac:chgData name="Margik Doshi" userId="51d138b3-7396-4334-af1d-0c7774b8ba5c" providerId="ADAL" clId="{83B022A2-DF30-4E4B-9023-B40C0C1EACE8}" dt="2023-02-17T12:33:31.669" v="1457" actId="115"/>
          <ac:spMkLst>
            <pc:docMk/>
            <pc:sldMk cId="1855078676" sldId="262"/>
            <ac:spMk id="5" creationId="{B7E1A882-7B59-7B0F-0FA0-C836FAE371FF}"/>
          </ac:spMkLst>
        </pc:spChg>
        <pc:spChg chg="add mod">
          <ac:chgData name="Margik Doshi" userId="51d138b3-7396-4334-af1d-0c7774b8ba5c" providerId="ADAL" clId="{83B022A2-DF30-4E4B-9023-B40C0C1EACE8}" dt="2023-02-16T14:16:59.515" v="1142" actId="2085"/>
          <ac:spMkLst>
            <pc:docMk/>
            <pc:sldMk cId="1855078676" sldId="262"/>
            <ac:spMk id="26" creationId="{9BF23158-4188-E91F-DE0B-3FCB90DBB202}"/>
          </ac:spMkLst>
        </pc:spChg>
        <pc:picChg chg="add del mod">
          <ac:chgData name="Margik Doshi" userId="51d138b3-7396-4334-af1d-0c7774b8ba5c" providerId="ADAL" clId="{83B022A2-DF30-4E4B-9023-B40C0C1EACE8}" dt="2023-02-16T14:00:55.974" v="869" actId="478"/>
          <ac:picMkLst>
            <pc:docMk/>
            <pc:sldMk cId="1855078676" sldId="262"/>
            <ac:picMk id="7" creationId="{11A686CC-F18B-C977-B179-8D1437FDF819}"/>
          </ac:picMkLst>
        </pc:picChg>
        <pc:picChg chg="add del mod">
          <ac:chgData name="Margik Doshi" userId="51d138b3-7396-4334-af1d-0c7774b8ba5c" providerId="ADAL" clId="{83B022A2-DF30-4E4B-9023-B40C0C1EACE8}" dt="2023-02-16T14:00:55.974" v="869" actId="478"/>
          <ac:picMkLst>
            <pc:docMk/>
            <pc:sldMk cId="1855078676" sldId="262"/>
            <ac:picMk id="9" creationId="{E95CE8BB-F9A1-F752-FA37-801136ADF4B7}"/>
          </ac:picMkLst>
        </pc:picChg>
        <pc:picChg chg="add del mod">
          <ac:chgData name="Margik Doshi" userId="51d138b3-7396-4334-af1d-0c7774b8ba5c" providerId="ADAL" clId="{83B022A2-DF30-4E4B-9023-B40C0C1EACE8}" dt="2023-02-16T14:02:15.605" v="879" actId="478"/>
          <ac:picMkLst>
            <pc:docMk/>
            <pc:sldMk cId="1855078676" sldId="262"/>
            <ac:picMk id="11" creationId="{255CE411-19C5-C660-075F-5EB59BB717E6}"/>
          </ac:picMkLst>
        </pc:picChg>
        <pc:picChg chg="add del mod">
          <ac:chgData name="Margik Doshi" userId="51d138b3-7396-4334-af1d-0c7774b8ba5c" providerId="ADAL" clId="{83B022A2-DF30-4E4B-9023-B40C0C1EACE8}" dt="2023-02-16T14:11:36.725" v="1027" actId="478"/>
          <ac:picMkLst>
            <pc:docMk/>
            <pc:sldMk cId="1855078676" sldId="262"/>
            <ac:picMk id="13" creationId="{82B4E0F0-13B1-2415-348C-6353EEE70897}"/>
          </ac:picMkLst>
        </pc:picChg>
        <pc:picChg chg="add del mod">
          <ac:chgData name="Margik Doshi" userId="51d138b3-7396-4334-af1d-0c7774b8ba5c" providerId="ADAL" clId="{83B022A2-DF30-4E4B-9023-B40C0C1EACE8}" dt="2023-02-16T14:02:49.205" v="881" actId="478"/>
          <ac:picMkLst>
            <pc:docMk/>
            <pc:sldMk cId="1855078676" sldId="262"/>
            <ac:picMk id="15" creationId="{A9C6C0D7-9E6C-2EB4-4952-C48CCED89674}"/>
          </ac:picMkLst>
        </pc:picChg>
        <pc:picChg chg="add del mod">
          <ac:chgData name="Margik Doshi" userId="51d138b3-7396-4334-af1d-0c7774b8ba5c" providerId="ADAL" clId="{83B022A2-DF30-4E4B-9023-B40C0C1EACE8}" dt="2023-02-16T14:04:31.482" v="884" actId="478"/>
          <ac:picMkLst>
            <pc:docMk/>
            <pc:sldMk cId="1855078676" sldId="262"/>
            <ac:picMk id="17" creationId="{89267E18-6C5F-F028-3343-7D846C581B1A}"/>
          </ac:picMkLst>
        </pc:picChg>
        <pc:picChg chg="add del mod">
          <ac:chgData name="Margik Doshi" userId="51d138b3-7396-4334-af1d-0c7774b8ba5c" providerId="ADAL" clId="{83B022A2-DF30-4E4B-9023-B40C0C1EACE8}" dt="2023-02-16T14:12:29.761" v="1039" actId="478"/>
          <ac:picMkLst>
            <pc:docMk/>
            <pc:sldMk cId="1855078676" sldId="262"/>
            <ac:picMk id="19" creationId="{BAC3DA9A-00F4-DD41-F242-A7E7287B64E5}"/>
          </ac:picMkLst>
        </pc:picChg>
        <pc:picChg chg="add mod">
          <ac:chgData name="Margik Doshi" userId="51d138b3-7396-4334-af1d-0c7774b8ba5c" providerId="ADAL" clId="{83B022A2-DF30-4E4B-9023-B40C0C1EACE8}" dt="2023-02-16T14:23:05.261" v="1331" actId="1035"/>
          <ac:picMkLst>
            <pc:docMk/>
            <pc:sldMk cId="1855078676" sldId="262"/>
            <ac:picMk id="21" creationId="{82AC9DB0-D5D2-FBBD-C32C-E77B704E6D23}"/>
          </ac:picMkLst>
        </pc:picChg>
        <pc:picChg chg="add mod">
          <ac:chgData name="Margik Doshi" userId="51d138b3-7396-4334-af1d-0c7774b8ba5c" providerId="ADAL" clId="{83B022A2-DF30-4E4B-9023-B40C0C1EACE8}" dt="2023-02-17T12:24:54.627" v="1452" actId="1037"/>
          <ac:picMkLst>
            <pc:docMk/>
            <pc:sldMk cId="1855078676" sldId="262"/>
            <ac:picMk id="23" creationId="{CA556AB5-819B-F701-9139-1371701CD64C}"/>
          </ac:picMkLst>
        </pc:picChg>
        <pc:picChg chg="add mod">
          <ac:chgData name="Margik Doshi" userId="51d138b3-7396-4334-af1d-0c7774b8ba5c" providerId="ADAL" clId="{83B022A2-DF30-4E4B-9023-B40C0C1EACE8}" dt="2023-02-16T14:22:46.819" v="1216" actId="14100"/>
          <ac:picMkLst>
            <pc:docMk/>
            <pc:sldMk cId="1855078676" sldId="262"/>
            <ac:picMk id="25" creationId="{C8308BAA-2DB7-3D29-D9E3-771C61333363}"/>
          </ac:picMkLst>
        </pc:picChg>
        <pc:picChg chg="add mod">
          <ac:chgData name="Margik Doshi" userId="51d138b3-7396-4334-af1d-0c7774b8ba5c" providerId="ADAL" clId="{83B022A2-DF30-4E4B-9023-B40C0C1EACE8}" dt="2023-02-16T14:23:57.834" v="1433" actId="1076"/>
          <ac:picMkLst>
            <pc:docMk/>
            <pc:sldMk cId="1855078676" sldId="262"/>
            <ac:picMk id="28" creationId="{A662F7A8-1E2E-C58B-8C25-6BE4AE177221}"/>
          </ac:picMkLst>
        </pc:picChg>
      </pc:sldChg>
    </pc:docChg>
  </pc:docChgLst>
  <pc:docChgLst>
    <pc:chgData name="Margik Doshi" userId="51d138b3-7396-4334-af1d-0c7774b8ba5c" providerId="ADAL" clId="{556480DD-9B58-4612-804E-EC4E017CDCDB}"/>
    <pc:docChg chg="undo custSel addSld modSld sldOrd">
      <pc:chgData name="Margik Doshi" userId="51d138b3-7396-4334-af1d-0c7774b8ba5c" providerId="ADAL" clId="{556480DD-9B58-4612-804E-EC4E017CDCDB}" dt="2024-03-12T15:13:43.637" v="3422" actId="20577"/>
      <pc:docMkLst>
        <pc:docMk/>
      </pc:docMkLst>
      <pc:sldChg chg="delSp modSp mod">
        <pc:chgData name="Margik Doshi" userId="51d138b3-7396-4334-af1d-0c7774b8ba5c" providerId="ADAL" clId="{556480DD-9B58-4612-804E-EC4E017CDCDB}" dt="2024-03-12T14:26:19.482" v="1276" actId="20577"/>
        <pc:sldMkLst>
          <pc:docMk/>
          <pc:sldMk cId="2784903297" sldId="256"/>
        </pc:sldMkLst>
        <pc:spChg chg="del">
          <ac:chgData name="Margik Doshi" userId="51d138b3-7396-4334-af1d-0c7774b8ba5c" providerId="ADAL" clId="{556480DD-9B58-4612-804E-EC4E017CDCDB}" dt="2024-03-12T13:30:34.986" v="57" actId="478"/>
          <ac:spMkLst>
            <pc:docMk/>
            <pc:sldMk cId="2784903297" sldId="256"/>
            <ac:spMk id="2" creationId="{7143B7AF-541B-8459-2749-35DEFA841F65}"/>
          </ac:spMkLst>
        </pc:spChg>
        <pc:spChg chg="mod">
          <ac:chgData name="Margik Doshi" userId="51d138b3-7396-4334-af1d-0c7774b8ba5c" providerId="ADAL" clId="{556480DD-9B58-4612-804E-EC4E017CDCDB}" dt="2024-03-12T14:26:19.482" v="1276" actId="20577"/>
          <ac:spMkLst>
            <pc:docMk/>
            <pc:sldMk cId="2784903297" sldId="256"/>
            <ac:spMk id="5" creationId="{B7E1A882-7B59-7B0F-0FA0-C836FAE371FF}"/>
          </ac:spMkLst>
        </pc:spChg>
      </pc:sldChg>
      <pc:sldChg chg="addSp modSp mod">
        <pc:chgData name="Margik Doshi" userId="51d138b3-7396-4334-af1d-0c7774b8ba5c" providerId="ADAL" clId="{556480DD-9B58-4612-804E-EC4E017CDCDB}" dt="2024-03-12T13:44:34.046" v="243" actId="20577"/>
        <pc:sldMkLst>
          <pc:docMk/>
          <pc:sldMk cId="1139545908" sldId="257"/>
        </pc:sldMkLst>
        <pc:spChg chg="mod">
          <ac:chgData name="Margik Doshi" userId="51d138b3-7396-4334-af1d-0c7774b8ba5c" providerId="ADAL" clId="{556480DD-9B58-4612-804E-EC4E017CDCDB}" dt="2024-03-12T13:38:43.083" v="107" actId="20577"/>
          <ac:spMkLst>
            <pc:docMk/>
            <pc:sldMk cId="1139545908" sldId="257"/>
            <ac:spMk id="2" creationId="{A1679486-BAE9-2D33-4804-20672BD29814}"/>
          </ac:spMkLst>
        </pc:spChg>
        <pc:spChg chg="mod">
          <ac:chgData name="Margik Doshi" userId="51d138b3-7396-4334-af1d-0c7774b8ba5c" providerId="ADAL" clId="{556480DD-9B58-4612-804E-EC4E017CDCDB}" dt="2024-03-12T13:44:34.046" v="243" actId="20577"/>
          <ac:spMkLst>
            <pc:docMk/>
            <pc:sldMk cId="1139545908" sldId="257"/>
            <ac:spMk id="3" creationId="{A8897120-D9C1-58B7-D7A3-FF159FC8C104}"/>
          </ac:spMkLst>
        </pc:spChg>
        <pc:graphicFrameChg chg="add mod">
          <ac:chgData name="Margik Doshi" userId="51d138b3-7396-4334-af1d-0c7774b8ba5c" providerId="ADAL" clId="{556480DD-9B58-4612-804E-EC4E017CDCDB}" dt="2024-03-12T13:37:43.368" v="82"/>
          <ac:graphicFrameMkLst>
            <pc:docMk/>
            <pc:sldMk cId="1139545908" sldId="257"/>
            <ac:graphicFrameMk id="4" creationId="{DFC27B0F-5408-5560-2466-9682B91C5109}"/>
          </ac:graphicFrameMkLst>
        </pc:graphicFrameChg>
      </pc:sldChg>
      <pc:sldChg chg="addSp delSp modSp mod modClrScheme chgLayout">
        <pc:chgData name="Margik Doshi" userId="51d138b3-7396-4334-af1d-0c7774b8ba5c" providerId="ADAL" clId="{556480DD-9B58-4612-804E-EC4E017CDCDB}" dt="2024-03-12T14:25:55.202" v="1266" actId="113"/>
        <pc:sldMkLst>
          <pc:docMk/>
          <pc:sldMk cId="4163756261" sldId="258"/>
        </pc:sldMkLst>
        <pc:spChg chg="add del mod">
          <ac:chgData name="Margik Doshi" userId="51d138b3-7396-4334-af1d-0c7774b8ba5c" providerId="ADAL" clId="{556480DD-9B58-4612-804E-EC4E017CDCDB}" dt="2024-03-12T14:25:55.202" v="1266" actId="113"/>
          <ac:spMkLst>
            <pc:docMk/>
            <pc:sldMk cId="4163756261" sldId="258"/>
            <ac:spMk id="2" creationId="{8F55ED8B-D7FF-7A1C-CDA4-B2CDDD8FF846}"/>
          </ac:spMkLst>
        </pc:spChg>
        <pc:spChg chg="mod ord">
          <ac:chgData name="Margik Doshi" userId="51d138b3-7396-4334-af1d-0c7774b8ba5c" providerId="ADAL" clId="{556480DD-9B58-4612-804E-EC4E017CDCDB}" dt="2024-03-12T14:24:26.683" v="1197" actId="113"/>
          <ac:spMkLst>
            <pc:docMk/>
            <pc:sldMk cId="4163756261" sldId="258"/>
            <ac:spMk id="3" creationId="{D97BF323-FDBB-B12E-074F-6364EB8548E0}"/>
          </ac:spMkLst>
        </pc:spChg>
        <pc:spChg chg="add del mod">
          <ac:chgData name="Margik Doshi" userId="51d138b3-7396-4334-af1d-0c7774b8ba5c" providerId="ADAL" clId="{556480DD-9B58-4612-804E-EC4E017CDCDB}" dt="2024-03-12T13:46:13.325" v="255" actId="478"/>
          <ac:spMkLst>
            <pc:docMk/>
            <pc:sldMk cId="4163756261" sldId="258"/>
            <ac:spMk id="5" creationId="{1A08EB8C-22F6-D61E-A763-C1D23589FA17}"/>
          </ac:spMkLst>
        </pc:spChg>
      </pc:sldChg>
      <pc:sldChg chg="modSp mod">
        <pc:chgData name="Margik Doshi" userId="51d138b3-7396-4334-af1d-0c7774b8ba5c" providerId="ADAL" clId="{556480DD-9B58-4612-804E-EC4E017CDCDB}" dt="2024-03-12T14:22:58.964" v="1105" actId="113"/>
        <pc:sldMkLst>
          <pc:docMk/>
          <pc:sldMk cId="3687854238" sldId="259"/>
        </pc:sldMkLst>
        <pc:spChg chg="mod">
          <ac:chgData name="Margik Doshi" userId="51d138b3-7396-4334-af1d-0c7774b8ba5c" providerId="ADAL" clId="{556480DD-9B58-4612-804E-EC4E017CDCDB}" dt="2024-03-12T13:52:09.525" v="443" actId="20577"/>
          <ac:spMkLst>
            <pc:docMk/>
            <pc:sldMk cId="3687854238" sldId="259"/>
            <ac:spMk id="2" creationId="{2738A397-E6C8-44D1-FF5A-4B304C91C5A7}"/>
          </ac:spMkLst>
        </pc:spChg>
        <pc:spChg chg="mod">
          <ac:chgData name="Margik Doshi" userId="51d138b3-7396-4334-af1d-0c7774b8ba5c" providerId="ADAL" clId="{556480DD-9B58-4612-804E-EC4E017CDCDB}" dt="2024-03-12T14:22:58.964" v="1105" actId="113"/>
          <ac:spMkLst>
            <pc:docMk/>
            <pc:sldMk cId="3687854238" sldId="259"/>
            <ac:spMk id="3" creationId="{7D4C2228-60DF-6B48-0A40-8ADA3B586691}"/>
          </ac:spMkLst>
        </pc:spChg>
      </pc:sldChg>
      <pc:sldChg chg="addSp delSp modSp mod modClrScheme chgLayout">
        <pc:chgData name="Margik Doshi" userId="51d138b3-7396-4334-af1d-0c7774b8ba5c" providerId="ADAL" clId="{556480DD-9B58-4612-804E-EC4E017CDCDB}" dt="2024-03-12T14:32:02.295" v="1656" actId="20577"/>
        <pc:sldMkLst>
          <pc:docMk/>
          <pc:sldMk cId="4000469306" sldId="260"/>
        </pc:sldMkLst>
        <pc:spChg chg="del mod ord">
          <ac:chgData name="Margik Doshi" userId="51d138b3-7396-4334-af1d-0c7774b8ba5c" providerId="ADAL" clId="{556480DD-9B58-4612-804E-EC4E017CDCDB}" dt="2024-03-12T14:13:46.641" v="1006" actId="700"/>
          <ac:spMkLst>
            <pc:docMk/>
            <pc:sldMk cId="4000469306" sldId="260"/>
            <ac:spMk id="2" creationId="{B99F75C2-294A-046B-D7AB-855EE4C2DCF3}"/>
          </ac:spMkLst>
        </pc:spChg>
        <pc:spChg chg="del mod">
          <ac:chgData name="Margik Doshi" userId="51d138b3-7396-4334-af1d-0c7774b8ba5c" providerId="ADAL" clId="{556480DD-9B58-4612-804E-EC4E017CDCDB}" dt="2024-03-12T14:13:31.562" v="1003" actId="700"/>
          <ac:spMkLst>
            <pc:docMk/>
            <pc:sldMk cId="4000469306" sldId="260"/>
            <ac:spMk id="3" creationId="{3B391E88-A7A6-6DAF-BDD2-96827A2DC16E}"/>
          </ac:spMkLst>
        </pc:spChg>
        <pc:spChg chg="add mod ord">
          <ac:chgData name="Margik Doshi" userId="51d138b3-7396-4334-af1d-0c7774b8ba5c" providerId="ADAL" clId="{556480DD-9B58-4612-804E-EC4E017CDCDB}" dt="2024-03-12T14:32:02.295" v="1656" actId="20577"/>
          <ac:spMkLst>
            <pc:docMk/>
            <pc:sldMk cId="4000469306" sldId="260"/>
            <ac:spMk id="4" creationId="{D5DE66D1-CB8C-F983-AB80-358BA7511868}"/>
          </ac:spMkLst>
        </pc:spChg>
        <pc:spChg chg="add mod ord">
          <ac:chgData name="Margik Doshi" userId="51d138b3-7396-4334-af1d-0c7774b8ba5c" providerId="ADAL" clId="{556480DD-9B58-4612-804E-EC4E017CDCDB}" dt="2024-03-12T14:19:06.565" v="1091" actId="20577"/>
          <ac:spMkLst>
            <pc:docMk/>
            <pc:sldMk cId="4000469306" sldId="260"/>
            <ac:spMk id="5" creationId="{14F3B439-12AE-2E17-D0E5-BE278E452C47}"/>
          </ac:spMkLst>
        </pc:spChg>
        <pc:spChg chg="add del mod ord">
          <ac:chgData name="Margik Doshi" userId="51d138b3-7396-4334-af1d-0c7774b8ba5c" providerId="ADAL" clId="{556480DD-9B58-4612-804E-EC4E017CDCDB}" dt="2024-03-12T14:14:27.574" v="1008" actId="700"/>
          <ac:spMkLst>
            <pc:docMk/>
            <pc:sldMk cId="4000469306" sldId="260"/>
            <ac:spMk id="6" creationId="{19CD5DD4-FE12-9C45-9B4A-3FC09A01B929}"/>
          </ac:spMkLst>
        </pc:spChg>
      </pc:sldChg>
      <pc:sldChg chg="modSp mod ord">
        <pc:chgData name="Margik Doshi" userId="51d138b3-7396-4334-af1d-0c7774b8ba5c" providerId="ADAL" clId="{556480DD-9B58-4612-804E-EC4E017CDCDB}" dt="2024-03-12T14:46:10.435" v="2220" actId="108"/>
        <pc:sldMkLst>
          <pc:docMk/>
          <pc:sldMk cId="2086176927" sldId="261"/>
        </pc:sldMkLst>
        <pc:spChg chg="mod">
          <ac:chgData name="Margik Doshi" userId="51d138b3-7396-4334-af1d-0c7774b8ba5c" providerId="ADAL" clId="{556480DD-9B58-4612-804E-EC4E017CDCDB}" dt="2024-03-12T14:25:31.679" v="1251" actId="20577"/>
          <ac:spMkLst>
            <pc:docMk/>
            <pc:sldMk cId="2086176927" sldId="261"/>
            <ac:spMk id="2" creationId="{B38D648A-B5C1-E608-9AD7-A5E82383C95C}"/>
          </ac:spMkLst>
        </pc:spChg>
        <pc:spChg chg="mod">
          <ac:chgData name="Margik Doshi" userId="51d138b3-7396-4334-af1d-0c7774b8ba5c" providerId="ADAL" clId="{556480DD-9B58-4612-804E-EC4E017CDCDB}" dt="2024-03-12T14:46:10.435" v="2220" actId="108"/>
          <ac:spMkLst>
            <pc:docMk/>
            <pc:sldMk cId="2086176927" sldId="261"/>
            <ac:spMk id="3" creationId="{750FAFB6-8CF1-BC4E-550E-78855352FA6C}"/>
          </ac:spMkLst>
        </pc:spChg>
      </pc:sldChg>
      <pc:sldChg chg="modSp mod ord">
        <pc:chgData name="Margik Doshi" userId="51d138b3-7396-4334-af1d-0c7774b8ba5c" providerId="ADAL" clId="{556480DD-9B58-4612-804E-EC4E017CDCDB}" dt="2024-03-12T15:13:43.637" v="3422" actId="20577"/>
        <pc:sldMkLst>
          <pc:docMk/>
          <pc:sldMk cId="1855078676" sldId="262"/>
        </pc:sldMkLst>
        <pc:spChg chg="mod">
          <ac:chgData name="Margik Doshi" userId="51d138b3-7396-4334-af1d-0c7774b8ba5c" providerId="ADAL" clId="{556480DD-9B58-4612-804E-EC4E017CDCDB}" dt="2024-03-12T15:13:43.637" v="3422" actId="20577"/>
          <ac:spMkLst>
            <pc:docMk/>
            <pc:sldMk cId="1855078676" sldId="262"/>
            <ac:spMk id="3" creationId="{DAF710FF-5CF2-E3A6-8798-122F849CE21E}"/>
          </ac:spMkLst>
        </pc:spChg>
      </pc:sldChg>
      <pc:sldChg chg="modSp new mod">
        <pc:chgData name="Margik Doshi" userId="51d138b3-7396-4334-af1d-0c7774b8ba5c" providerId="ADAL" clId="{556480DD-9B58-4612-804E-EC4E017CDCDB}" dt="2024-03-12T15:01:48.587" v="2681" actId="20577"/>
        <pc:sldMkLst>
          <pc:docMk/>
          <pc:sldMk cId="3942813147" sldId="263"/>
        </pc:sldMkLst>
        <pc:spChg chg="mod">
          <ac:chgData name="Margik Doshi" userId="51d138b3-7396-4334-af1d-0c7774b8ba5c" providerId="ADAL" clId="{556480DD-9B58-4612-804E-EC4E017CDCDB}" dt="2024-03-12T14:32:33.043" v="1666"/>
          <ac:spMkLst>
            <pc:docMk/>
            <pc:sldMk cId="3942813147" sldId="263"/>
            <ac:spMk id="2" creationId="{FD024F25-B313-4B56-8701-BF1DD5D69508}"/>
          </ac:spMkLst>
        </pc:spChg>
        <pc:spChg chg="mod">
          <ac:chgData name="Margik Doshi" userId="51d138b3-7396-4334-af1d-0c7774b8ba5c" providerId="ADAL" clId="{556480DD-9B58-4612-804E-EC4E017CDCDB}" dt="2024-03-12T15:01:48.587" v="2681" actId="20577"/>
          <ac:spMkLst>
            <pc:docMk/>
            <pc:sldMk cId="3942813147" sldId="263"/>
            <ac:spMk id="3" creationId="{600D1281-2A4A-BD88-5A5E-DDBA722A8250}"/>
          </ac:spMkLst>
        </pc:spChg>
      </pc:sldChg>
      <pc:sldChg chg="modSp new mod">
        <pc:chgData name="Margik Doshi" userId="51d138b3-7396-4334-af1d-0c7774b8ba5c" providerId="ADAL" clId="{556480DD-9B58-4612-804E-EC4E017CDCDB}" dt="2024-03-12T15:01:25.083" v="2645" actId="20577"/>
        <pc:sldMkLst>
          <pc:docMk/>
          <pc:sldMk cId="2969320228" sldId="264"/>
        </pc:sldMkLst>
        <pc:spChg chg="mod">
          <ac:chgData name="Margik Doshi" userId="51d138b3-7396-4334-af1d-0c7774b8ba5c" providerId="ADAL" clId="{556480DD-9B58-4612-804E-EC4E017CDCDB}" dt="2024-03-12T14:43:09.384" v="2196" actId="108"/>
          <ac:spMkLst>
            <pc:docMk/>
            <pc:sldMk cId="2969320228" sldId="264"/>
            <ac:spMk id="2" creationId="{950CB533-89AF-5B2D-5A60-AC6CE09CC5A6}"/>
          </ac:spMkLst>
        </pc:spChg>
        <pc:spChg chg="mod">
          <ac:chgData name="Margik Doshi" userId="51d138b3-7396-4334-af1d-0c7774b8ba5c" providerId="ADAL" clId="{556480DD-9B58-4612-804E-EC4E017CDCDB}" dt="2024-03-12T15:01:25.083" v="2645" actId="20577"/>
          <ac:spMkLst>
            <pc:docMk/>
            <pc:sldMk cId="2969320228" sldId="264"/>
            <ac:spMk id="3" creationId="{7203D47C-D612-E8AA-DF6E-007ACF168BC4}"/>
          </ac:spMkLst>
        </pc:spChg>
      </pc:sldChg>
      <pc:sldChg chg="modSp new mod">
        <pc:chgData name="Margik Doshi" userId="51d138b3-7396-4334-af1d-0c7774b8ba5c" providerId="ADAL" clId="{556480DD-9B58-4612-804E-EC4E017CDCDB}" dt="2024-03-12T15:11:34.325" v="3373" actId="20577"/>
        <pc:sldMkLst>
          <pc:docMk/>
          <pc:sldMk cId="3513898164" sldId="265"/>
        </pc:sldMkLst>
        <pc:spChg chg="mod">
          <ac:chgData name="Margik Doshi" userId="51d138b3-7396-4334-af1d-0c7774b8ba5c" providerId="ADAL" clId="{556480DD-9B58-4612-804E-EC4E017CDCDB}" dt="2024-03-12T15:02:16.026" v="2695" actId="20577"/>
          <ac:spMkLst>
            <pc:docMk/>
            <pc:sldMk cId="3513898164" sldId="265"/>
            <ac:spMk id="2" creationId="{CF6CDC3C-CEC6-12C2-5286-73370DD1D831}"/>
          </ac:spMkLst>
        </pc:spChg>
        <pc:spChg chg="mod">
          <ac:chgData name="Margik Doshi" userId="51d138b3-7396-4334-af1d-0c7774b8ba5c" providerId="ADAL" clId="{556480DD-9B58-4612-804E-EC4E017CDCDB}" dt="2024-03-12T15:11:34.325" v="3373" actId="20577"/>
          <ac:spMkLst>
            <pc:docMk/>
            <pc:sldMk cId="3513898164" sldId="265"/>
            <ac:spMk id="3" creationId="{D2CE6163-CEAB-6DD2-6A9A-E8EC7CE87A45}"/>
          </ac:spMkLst>
        </pc:spChg>
      </pc:sldChg>
      <pc:sldChg chg="modSp new mod">
        <pc:chgData name="Margik Doshi" userId="51d138b3-7396-4334-af1d-0c7774b8ba5c" providerId="ADAL" clId="{556480DD-9B58-4612-804E-EC4E017CDCDB}" dt="2024-03-12T15:13:13.101" v="3386" actId="20577"/>
        <pc:sldMkLst>
          <pc:docMk/>
          <pc:sldMk cId="2770466277" sldId="266"/>
        </pc:sldMkLst>
        <pc:spChg chg="mod">
          <ac:chgData name="Margik Doshi" userId="51d138b3-7396-4334-af1d-0c7774b8ba5c" providerId="ADAL" clId="{556480DD-9B58-4612-804E-EC4E017CDCDB}" dt="2024-03-12T15:12:10.369" v="3375"/>
          <ac:spMkLst>
            <pc:docMk/>
            <pc:sldMk cId="2770466277" sldId="266"/>
            <ac:spMk id="2" creationId="{45A71F74-5BE9-548B-B151-268428894469}"/>
          </ac:spMkLst>
        </pc:spChg>
        <pc:spChg chg="mod">
          <ac:chgData name="Margik Doshi" userId="51d138b3-7396-4334-af1d-0c7774b8ba5c" providerId="ADAL" clId="{556480DD-9B58-4612-804E-EC4E017CDCDB}" dt="2024-03-12T15:13:13.101" v="3386" actId="20577"/>
          <ac:spMkLst>
            <pc:docMk/>
            <pc:sldMk cId="2770466277" sldId="266"/>
            <ac:spMk id="3" creationId="{777D7D77-8BAA-D1CD-0489-1EA54EC25FC7}"/>
          </ac:spMkLst>
        </pc:spChg>
      </pc:sldChg>
    </pc:docChg>
  </pc:docChgLst>
  <pc:docChgLst>
    <pc:chgData name="Margik Doshi" userId="51d138b3-7396-4334-af1d-0c7774b8ba5c" providerId="ADAL" clId="{4DA8F6F6-644E-4048-8F43-775524F78CF1}"/>
    <pc:docChg chg="undo custSel addSld modSld">
      <pc:chgData name="Margik Doshi" userId="51d138b3-7396-4334-af1d-0c7774b8ba5c" providerId="ADAL" clId="{4DA8F6F6-644E-4048-8F43-775524F78CF1}" dt="2023-02-13T10:56:36.724" v="156" actId="1076"/>
      <pc:docMkLst>
        <pc:docMk/>
      </pc:docMkLst>
      <pc:sldChg chg="addSp delSp modSp mod setBg modClrScheme delDesignElem chgLayout">
        <pc:chgData name="Margik Doshi" userId="51d138b3-7396-4334-af1d-0c7774b8ba5c" providerId="ADAL" clId="{4DA8F6F6-644E-4048-8F43-775524F78CF1}" dt="2023-02-13T10:56:36.724" v="156" actId="1076"/>
        <pc:sldMkLst>
          <pc:docMk/>
          <pc:sldMk cId="2784903297" sldId="256"/>
        </pc:sldMkLst>
        <pc:spChg chg="add mod">
          <ac:chgData name="Margik Doshi" userId="51d138b3-7396-4334-af1d-0c7774b8ba5c" providerId="ADAL" clId="{4DA8F6F6-644E-4048-8F43-775524F78CF1}" dt="2023-02-13T10:56:36.724" v="156" actId="1076"/>
          <ac:spMkLst>
            <pc:docMk/>
            <pc:sldMk cId="2784903297" sldId="256"/>
            <ac:spMk id="2" creationId="{7143B7AF-541B-8459-2749-35DEFA841F65}"/>
          </ac:spMkLst>
        </pc:spChg>
        <pc:spChg chg="add mod">
          <ac:chgData name="Margik Doshi" userId="51d138b3-7396-4334-af1d-0c7774b8ba5c" providerId="ADAL" clId="{4DA8F6F6-644E-4048-8F43-775524F78CF1}" dt="2023-02-13T10:21:00.975" v="142" actId="26606"/>
          <ac:spMkLst>
            <pc:docMk/>
            <pc:sldMk cId="2784903297" sldId="256"/>
            <ac:spMk id="5" creationId="{B7E1A882-7B59-7B0F-0FA0-C836FAE371FF}"/>
          </ac:spMkLst>
        </pc:spChg>
        <pc:spChg chg="del">
          <ac:chgData name="Margik Doshi" userId="51d138b3-7396-4334-af1d-0c7774b8ba5c" providerId="ADAL" clId="{4DA8F6F6-644E-4048-8F43-775524F78CF1}" dt="2023-02-13T10:17:34.256" v="76"/>
          <ac:spMkLst>
            <pc:docMk/>
            <pc:sldMk cId="2784903297" sldId="256"/>
            <ac:spMk id="9" creationId="{A9286AD2-18A9-4868-A4E3-7A2097A20810}"/>
          </ac:spMkLst>
        </pc:spChg>
        <pc:picChg chg="mod ord">
          <ac:chgData name="Margik Doshi" userId="51d138b3-7396-4334-af1d-0c7774b8ba5c" providerId="ADAL" clId="{4DA8F6F6-644E-4048-8F43-775524F78CF1}" dt="2023-02-13T10:21:00.975" v="142" actId="26606"/>
          <ac:picMkLst>
            <pc:docMk/>
            <pc:sldMk cId="2784903297" sldId="256"/>
            <ac:picMk id="4" creationId="{1CE62B3E-B732-FA97-9F9F-6ED65E9C676E}"/>
          </ac:picMkLst>
        </pc:picChg>
        <pc:cxnChg chg="del">
          <ac:chgData name="Margik Doshi" userId="51d138b3-7396-4334-af1d-0c7774b8ba5c" providerId="ADAL" clId="{4DA8F6F6-644E-4048-8F43-775524F78CF1}" dt="2023-02-13T10:17:34.256" v="76"/>
          <ac:cxnSpMkLst>
            <pc:docMk/>
            <pc:sldMk cId="2784903297" sldId="256"/>
            <ac:cxnSpMk id="11" creationId="{E7A7CD63-7EC3-44F3-95D0-595C4019FF24}"/>
          </ac:cxnSpMkLst>
        </pc:cxnChg>
      </pc:sldChg>
      <pc:sldChg chg="delSp modSp mod modClrScheme chgLayout">
        <pc:chgData name="Margik Doshi" userId="51d138b3-7396-4334-af1d-0c7774b8ba5c" providerId="ADAL" clId="{4DA8F6F6-644E-4048-8F43-775524F78CF1}" dt="2023-02-12T14:26:03.202" v="74" actId="700"/>
        <pc:sldMkLst>
          <pc:docMk/>
          <pc:sldMk cId="1139545908" sldId="257"/>
        </pc:sldMkLst>
        <pc:spChg chg="del mod">
          <ac:chgData name="Margik Doshi" userId="51d138b3-7396-4334-af1d-0c7774b8ba5c" providerId="ADAL" clId="{4DA8F6F6-644E-4048-8F43-775524F78CF1}" dt="2023-02-12T14:26:03.202" v="74" actId="700"/>
          <ac:spMkLst>
            <pc:docMk/>
            <pc:sldMk cId="1139545908" sldId="257"/>
            <ac:spMk id="2" creationId="{436A42F8-5C29-C33C-7C6F-2563C1643C52}"/>
          </ac:spMkLst>
        </pc:spChg>
        <pc:spChg chg="del">
          <ac:chgData name="Margik Doshi" userId="51d138b3-7396-4334-af1d-0c7774b8ba5c" providerId="ADAL" clId="{4DA8F6F6-644E-4048-8F43-775524F78CF1}" dt="2023-02-12T14:26:03.202" v="74" actId="700"/>
          <ac:spMkLst>
            <pc:docMk/>
            <pc:sldMk cId="1139545908" sldId="257"/>
            <ac:spMk id="3" creationId="{389063D5-3CA5-07E4-DB1F-D1E60A9164E9}"/>
          </ac:spMkLst>
        </pc:spChg>
      </pc:sldChg>
      <pc:sldChg chg="new">
        <pc:chgData name="Margik Doshi" userId="51d138b3-7396-4334-af1d-0c7774b8ba5c" providerId="ADAL" clId="{4DA8F6F6-644E-4048-8F43-775524F78CF1}" dt="2023-02-13T10:18:07.624" v="80" actId="680"/>
        <pc:sldMkLst>
          <pc:docMk/>
          <pc:sldMk cId="4163756261" sldId="25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DE19-9D0C-2BB8-F2A3-46B43159B6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8C2AB3-A614-21BB-8FAB-B62570AEC6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70E64F-828C-8F1C-D971-CF404062F8A5}"/>
              </a:ext>
            </a:extLst>
          </p:cNvPr>
          <p:cNvSpPr>
            <a:spLocks noGrp="1"/>
          </p:cNvSpPr>
          <p:nvPr>
            <p:ph type="dt" sz="half" idx="10"/>
          </p:nvPr>
        </p:nvSpPr>
        <p:spPr/>
        <p:txBody>
          <a:bodyPr/>
          <a:lstStyle/>
          <a:p>
            <a:fld id="{9184DA70-C731-4C70-880D-CCD4705E623C}" type="datetime1">
              <a:rPr lang="en-US" smtClean="0"/>
              <a:t>3/12/2024</a:t>
            </a:fld>
            <a:endParaRPr lang="en-US" dirty="0"/>
          </a:p>
        </p:txBody>
      </p:sp>
      <p:sp>
        <p:nvSpPr>
          <p:cNvPr id="5" name="Footer Placeholder 4">
            <a:extLst>
              <a:ext uri="{FF2B5EF4-FFF2-40B4-BE49-F238E27FC236}">
                <a16:creationId xmlns:a16="http://schemas.microsoft.com/office/drawing/2014/main" id="{E2440B3E-232E-D705-0107-6A2471BA8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E6D1524-A8A7-5C2E-0F96-1B7D33D0F32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0024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D76C5-D1B3-E09C-154B-2641D00F80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840C46-B571-7C5E-41D7-48820908E6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85CE06-43E7-62E8-6919-8AD0A549D493}"/>
              </a:ext>
            </a:extLst>
          </p:cNvPr>
          <p:cNvSpPr>
            <a:spLocks noGrp="1"/>
          </p:cNvSpPr>
          <p:nvPr>
            <p:ph type="dt" sz="half" idx="10"/>
          </p:nvPr>
        </p:nvSpPr>
        <p:spPr/>
        <p:txBody>
          <a:bodyPr/>
          <a:lstStyle/>
          <a:p>
            <a:fld id="{B612A279-0833-481D-8C56-F67FD0AC6C50}" type="datetime1">
              <a:rPr lang="en-US" smtClean="0"/>
              <a:t>3/12/2024</a:t>
            </a:fld>
            <a:endParaRPr lang="en-US" dirty="0"/>
          </a:p>
        </p:txBody>
      </p:sp>
      <p:sp>
        <p:nvSpPr>
          <p:cNvPr id="5" name="Footer Placeholder 4">
            <a:extLst>
              <a:ext uri="{FF2B5EF4-FFF2-40B4-BE49-F238E27FC236}">
                <a16:creationId xmlns:a16="http://schemas.microsoft.com/office/drawing/2014/main" id="{BA1A5FFA-7C63-52EE-344D-1801FDB520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8DE0131-CCEE-5EF4-C734-E9C631DA67D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40394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5B6E7E-D2A0-C405-4A70-B13C8EFAF0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E5805D-5807-93B2-AD11-96F93431C2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33F417-36ED-4767-7C3A-5039C9955BEF}"/>
              </a:ext>
            </a:extLst>
          </p:cNvPr>
          <p:cNvSpPr>
            <a:spLocks noGrp="1"/>
          </p:cNvSpPr>
          <p:nvPr>
            <p:ph type="dt" sz="half" idx="10"/>
          </p:nvPr>
        </p:nvSpPr>
        <p:spPr/>
        <p:txBody>
          <a:bodyPr/>
          <a:lstStyle/>
          <a:p>
            <a:fld id="{6587DA83-5663-4C9C-B9AA-0B40A3DAFF81}" type="datetime1">
              <a:rPr lang="en-US" smtClean="0"/>
              <a:t>3/12/2024</a:t>
            </a:fld>
            <a:endParaRPr lang="en-US" dirty="0"/>
          </a:p>
        </p:txBody>
      </p:sp>
      <p:sp>
        <p:nvSpPr>
          <p:cNvPr id="5" name="Footer Placeholder 4">
            <a:extLst>
              <a:ext uri="{FF2B5EF4-FFF2-40B4-BE49-F238E27FC236}">
                <a16:creationId xmlns:a16="http://schemas.microsoft.com/office/drawing/2014/main" id="{31DC174F-B1F3-4D8D-2C22-916E2FD196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7190BC-F165-4625-56AB-51B5E7DD6271}"/>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458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BDABD-AA21-A97F-B85E-8A3B0777BB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FB4C8E-F14F-4956-599D-26A7153407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F4AB5B-8EE0-05FF-31C3-B9D0C246E84B}"/>
              </a:ext>
            </a:extLst>
          </p:cNvPr>
          <p:cNvSpPr>
            <a:spLocks noGrp="1"/>
          </p:cNvSpPr>
          <p:nvPr>
            <p:ph type="dt" sz="half" idx="10"/>
          </p:nvPr>
        </p:nvSpPr>
        <p:spPr/>
        <p:txBody>
          <a:bodyPr/>
          <a:lstStyle/>
          <a:p>
            <a:fld id="{4BE1D723-8F53-4F53-90B0-1982A396982E}" type="datetime1">
              <a:rPr lang="en-US" smtClean="0"/>
              <a:t>3/12/2024</a:t>
            </a:fld>
            <a:endParaRPr lang="en-US" dirty="0"/>
          </a:p>
        </p:txBody>
      </p:sp>
      <p:sp>
        <p:nvSpPr>
          <p:cNvPr id="5" name="Footer Placeholder 4">
            <a:extLst>
              <a:ext uri="{FF2B5EF4-FFF2-40B4-BE49-F238E27FC236}">
                <a16:creationId xmlns:a16="http://schemas.microsoft.com/office/drawing/2014/main" id="{17A46587-4EBE-D1D9-420B-86832211D0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4F2670F-0F9C-D947-38C2-664C96FCC242}"/>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88902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3E5A-D417-8D47-E320-223164D909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2BDA8C-9261-AC83-1313-61F1CF299E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14703D-8399-EBCE-BE8D-686B4FC88BE6}"/>
              </a:ext>
            </a:extLst>
          </p:cNvPr>
          <p:cNvSpPr>
            <a:spLocks noGrp="1"/>
          </p:cNvSpPr>
          <p:nvPr>
            <p:ph type="dt" sz="half" idx="10"/>
          </p:nvPr>
        </p:nvSpPr>
        <p:spPr/>
        <p:txBody>
          <a:bodyPr/>
          <a:lstStyle/>
          <a:p>
            <a:fld id="{97669AF7-7BEB-44E4-9852-375E34362B5B}" type="datetime1">
              <a:rPr lang="en-US" smtClean="0"/>
              <a:t>3/12/2024</a:t>
            </a:fld>
            <a:endParaRPr lang="en-US" dirty="0"/>
          </a:p>
        </p:txBody>
      </p:sp>
      <p:sp>
        <p:nvSpPr>
          <p:cNvPr id="5" name="Footer Placeholder 4">
            <a:extLst>
              <a:ext uri="{FF2B5EF4-FFF2-40B4-BE49-F238E27FC236}">
                <a16:creationId xmlns:a16="http://schemas.microsoft.com/office/drawing/2014/main" id="{BAA72D45-004E-8F2E-1B26-1629D779C4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2D8407-C3FD-E83B-0932-0C60B4AB96B1}"/>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15167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21505-7240-9869-7A5B-DC2700A5DC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5477D5-D18A-2073-D98D-4938EECA76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943B14-537B-8281-533C-6031A77D6B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5B339A-E5D3-294C-F5FB-94147BF48210}"/>
              </a:ext>
            </a:extLst>
          </p:cNvPr>
          <p:cNvSpPr>
            <a:spLocks noGrp="1"/>
          </p:cNvSpPr>
          <p:nvPr>
            <p:ph type="dt" sz="half" idx="10"/>
          </p:nvPr>
        </p:nvSpPr>
        <p:spPr/>
        <p:txBody>
          <a:bodyPr/>
          <a:lstStyle/>
          <a:p>
            <a:fld id="{BAAAC38D-0552-4C82-B593-E6124DFADBE2}" type="datetime1">
              <a:rPr lang="en-US" smtClean="0"/>
              <a:t>3/12/2024</a:t>
            </a:fld>
            <a:endParaRPr lang="en-US" dirty="0"/>
          </a:p>
        </p:txBody>
      </p:sp>
      <p:sp>
        <p:nvSpPr>
          <p:cNvPr id="6" name="Footer Placeholder 5">
            <a:extLst>
              <a:ext uri="{FF2B5EF4-FFF2-40B4-BE49-F238E27FC236}">
                <a16:creationId xmlns:a16="http://schemas.microsoft.com/office/drawing/2014/main" id="{7F5B52C2-9EF1-CD66-C684-AA323D4B98C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38E91B-31C9-C293-B513-5D725190CD7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50736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0CD33-F86A-F792-6C24-D1A00A3EAC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D3E741-46CE-001A-71FC-538ABA5C75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44AABF-D6AB-31C8-304F-6036E467F8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F1EEB4-2C27-A52A-90BA-7A75C5F735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6ECF7C-08B7-982C-813A-F0019CAC8B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7B9CAA-DD81-6758-B205-7F4DDC2A12D6}"/>
              </a:ext>
            </a:extLst>
          </p:cNvPr>
          <p:cNvSpPr>
            <a:spLocks noGrp="1"/>
          </p:cNvSpPr>
          <p:nvPr>
            <p:ph type="dt" sz="half" idx="10"/>
          </p:nvPr>
        </p:nvSpPr>
        <p:spPr/>
        <p:txBody>
          <a:bodyPr/>
          <a:lstStyle/>
          <a:p>
            <a:fld id="{D9DF0F1C-5577-4ACB-BB62-DF8F3C494C7E}" type="datetime1">
              <a:rPr lang="en-US" smtClean="0"/>
              <a:t>3/12/2024</a:t>
            </a:fld>
            <a:endParaRPr lang="en-US" dirty="0"/>
          </a:p>
        </p:txBody>
      </p:sp>
      <p:sp>
        <p:nvSpPr>
          <p:cNvPr id="8" name="Footer Placeholder 7">
            <a:extLst>
              <a:ext uri="{FF2B5EF4-FFF2-40B4-BE49-F238E27FC236}">
                <a16:creationId xmlns:a16="http://schemas.microsoft.com/office/drawing/2014/main" id="{A8AC9D0B-B66B-9C5D-EA1B-C5FFEBD6A4A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571DAB1-BF1D-CE63-6D3F-6C8896407631}"/>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3923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82334-709F-AA79-EB9A-6029F5684C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D3FBE4-CC90-ABF6-BA98-2401ABCD9C02}"/>
              </a:ext>
            </a:extLst>
          </p:cNvPr>
          <p:cNvSpPr>
            <a:spLocks noGrp="1"/>
          </p:cNvSpPr>
          <p:nvPr>
            <p:ph type="dt" sz="half" idx="10"/>
          </p:nvPr>
        </p:nvSpPr>
        <p:spPr/>
        <p:txBody>
          <a:bodyPr/>
          <a:lstStyle/>
          <a:p>
            <a:fld id="{1775B394-D9F9-4F0C-B15D-605F45CB9E9F}" type="datetime1">
              <a:rPr lang="en-US" smtClean="0"/>
              <a:t>3/12/2024</a:t>
            </a:fld>
            <a:endParaRPr lang="en-US" dirty="0"/>
          </a:p>
        </p:txBody>
      </p:sp>
      <p:sp>
        <p:nvSpPr>
          <p:cNvPr id="4" name="Footer Placeholder 3">
            <a:extLst>
              <a:ext uri="{FF2B5EF4-FFF2-40B4-BE49-F238E27FC236}">
                <a16:creationId xmlns:a16="http://schemas.microsoft.com/office/drawing/2014/main" id="{27782D3A-2520-4E65-EE1D-76D0F4BC7AF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2130BDC-7E7E-2EC9-6D0F-A336E1C5E54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3034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9C3C5C-20CF-5008-2FD2-AC293976586C}"/>
              </a:ext>
            </a:extLst>
          </p:cNvPr>
          <p:cNvSpPr>
            <a:spLocks noGrp="1"/>
          </p:cNvSpPr>
          <p:nvPr>
            <p:ph type="dt" sz="half" idx="10"/>
          </p:nvPr>
        </p:nvSpPr>
        <p:spPr/>
        <p:txBody>
          <a:bodyPr/>
          <a:lstStyle/>
          <a:p>
            <a:fld id="{39667345-2558-425A-8533-9BFDBCE15005}" type="datetime1">
              <a:rPr lang="en-US" smtClean="0"/>
              <a:t>3/12/2024</a:t>
            </a:fld>
            <a:endParaRPr lang="en-US" dirty="0"/>
          </a:p>
        </p:txBody>
      </p:sp>
      <p:sp>
        <p:nvSpPr>
          <p:cNvPr id="3" name="Footer Placeholder 2">
            <a:extLst>
              <a:ext uri="{FF2B5EF4-FFF2-40B4-BE49-F238E27FC236}">
                <a16:creationId xmlns:a16="http://schemas.microsoft.com/office/drawing/2014/main" id="{B18F4C37-3C61-8D19-E4B9-558B44B3EC0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5385447-BB18-48C9-1096-EDFC57E26EA4}"/>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77360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9962-7F8C-5E81-ABFA-319DB965F7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D1087C-0E8B-5C7E-CE31-059C45EA24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737626-9938-0288-AB5C-F4931BFC4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ABA3D4-F701-098E-C387-74E083754948}"/>
              </a:ext>
            </a:extLst>
          </p:cNvPr>
          <p:cNvSpPr>
            <a:spLocks noGrp="1"/>
          </p:cNvSpPr>
          <p:nvPr>
            <p:ph type="dt" sz="half" idx="10"/>
          </p:nvPr>
        </p:nvSpPr>
        <p:spPr/>
        <p:txBody>
          <a:bodyPr/>
          <a:lstStyle/>
          <a:p>
            <a:fld id="{92BEA474-078D-4E9B-9B14-09A87B19DC46}" type="datetime1">
              <a:rPr lang="en-US" smtClean="0"/>
              <a:t>3/12/2024</a:t>
            </a:fld>
            <a:endParaRPr lang="en-US" dirty="0"/>
          </a:p>
        </p:txBody>
      </p:sp>
      <p:sp>
        <p:nvSpPr>
          <p:cNvPr id="6" name="Footer Placeholder 5">
            <a:extLst>
              <a:ext uri="{FF2B5EF4-FFF2-40B4-BE49-F238E27FC236}">
                <a16:creationId xmlns:a16="http://schemas.microsoft.com/office/drawing/2014/main" id="{775930FD-D0BD-6DB7-31DF-ABF22EA5C4F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00F983-CD14-D6B5-64EC-FE98BD08035E}"/>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11746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AFA5-FCE1-1338-A7A7-8C4D4DA2CA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BC9EE0-3472-BAD0-55E5-B5D75F2D3E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CF44A9-B3BA-7EA9-84A4-CF3F59588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45A2DB-C66A-FAC9-65F7-27168E4C7EF1}"/>
              </a:ext>
            </a:extLst>
          </p:cNvPr>
          <p:cNvSpPr>
            <a:spLocks noGrp="1"/>
          </p:cNvSpPr>
          <p:nvPr>
            <p:ph type="dt" sz="half" idx="10"/>
          </p:nvPr>
        </p:nvSpPr>
        <p:spPr/>
        <p:txBody>
          <a:bodyPr/>
          <a:lstStyle/>
          <a:p>
            <a:fld id="{4907D986-8816-4272-A432-0437A28A9828}" type="datetime1">
              <a:rPr lang="en-US" smtClean="0"/>
              <a:t>3/12/2024</a:t>
            </a:fld>
            <a:endParaRPr lang="en-US" dirty="0"/>
          </a:p>
        </p:txBody>
      </p:sp>
      <p:sp>
        <p:nvSpPr>
          <p:cNvPr id="6" name="Footer Placeholder 5">
            <a:extLst>
              <a:ext uri="{FF2B5EF4-FFF2-40B4-BE49-F238E27FC236}">
                <a16:creationId xmlns:a16="http://schemas.microsoft.com/office/drawing/2014/main" id="{40785B03-31A6-16FE-1E3D-B6CB4BD4EE39}"/>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41FE8EED-9AED-55E1-5835-7E076BDBBB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47443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96DAC541-7B7A-43D3-8B79-37D633B846F1}">
                <asvg:svgBlip xmlns:asvg="http://schemas.microsoft.com/office/drawing/2016/SVG/main" r:embed="rId14"/>
              </a:ext>
            </a:extLst>
          </a:blip>
          <a:srcRect/>
          <a:stretch>
            <a:fillRect l="59000" t="59000" r="-8000" b="-1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6E56E-DFED-5DA1-C5E1-04D6660E76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81479B-D571-F46C-EDAA-A553579724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9BD750-3620-67B8-81F2-30460E6ED3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6E202-B606-4609-B914-27C9371A1F6D}" type="datetime1">
              <a:rPr lang="en-US" smtClean="0"/>
              <a:t>3/12/2024</a:t>
            </a:fld>
            <a:endParaRPr lang="en-US" dirty="0"/>
          </a:p>
        </p:txBody>
      </p:sp>
      <p:sp>
        <p:nvSpPr>
          <p:cNvPr id="5" name="Footer Placeholder 4">
            <a:extLst>
              <a:ext uri="{FF2B5EF4-FFF2-40B4-BE49-F238E27FC236}">
                <a16:creationId xmlns:a16="http://schemas.microsoft.com/office/drawing/2014/main" id="{2318A3F1-1D52-7E80-C881-CB07A1578B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D0AABD9-215F-D3F0-9FC6-4FFDC9760B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18769715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office@ozapateldoshi.c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96DAC541-7B7A-43D3-8B79-37D633B846F1}">
                <asvg:svgBlip xmlns:asvg="http://schemas.microsoft.com/office/drawing/2016/SVG/main" r:embed="rId3"/>
              </a:ext>
            </a:extLst>
          </a:blip>
          <a:srcRect/>
          <a:stretch>
            <a:fillRect l="58000" t="60000" r="-9000" b="-15000"/>
          </a:stretch>
        </a:blipFill>
        <a:effectLst/>
      </p:bgPr>
    </p:bg>
    <p:spTree>
      <p:nvGrpSpPr>
        <p:cNvPr id="1" name=""/>
        <p:cNvGrpSpPr/>
        <p:nvPr/>
      </p:nvGrpSpPr>
      <p:grpSpPr>
        <a:xfrm>
          <a:off x="0" y="0"/>
          <a:ext cx="0" cy="0"/>
          <a:chOff x="0" y="0"/>
          <a:chExt cx="0" cy="0"/>
        </a:xfrm>
      </p:grpSpPr>
      <p:pic>
        <p:nvPicPr>
          <p:cNvPr id="4" name="Picture 3" descr="A blue abstract watercolor pattern on a white background">
            <a:extLst>
              <a:ext uri="{FF2B5EF4-FFF2-40B4-BE49-F238E27FC236}">
                <a16:creationId xmlns:a16="http://schemas.microsoft.com/office/drawing/2014/main" id="{1CE62B3E-B732-FA97-9F9F-6ED65E9C676E}"/>
              </a:ext>
            </a:extLst>
          </p:cNvPr>
          <p:cNvPicPr>
            <a:picLocks noChangeAspect="1"/>
          </p:cNvPicPr>
          <p:nvPr/>
        </p:nvPicPr>
        <p:blipFill rotWithShape="1">
          <a:blip r:embed="rId4"/>
          <a:srcRect l="23825" r="31059" b="-2"/>
          <a:stretch/>
        </p:blipFill>
        <p:spPr>
          <a:xfrm>
            <a:off x="0" y="0"/>
            <a:ext cx="4635315" cy="6857999"/>
          </a:xfrm>
          <a:prstGeom prst="rect">
            <a:avLst/>
          </a:prstGeom>
        </p:spPr>
      </p:pic>
      <p:sp>
        <p:nvSpPr>
          <p:cNvPr id="5" name="TextBox 4">
            <a:extLst>
              <a:ext uri="{FF2B5EF4-FFF2-40B4-BE49-F238E27FC236}">
                <a16:creationId xmlns:a16="http://schemas.microsoft.com/office/drawing/2014/main" id="{B7E1A882-7B59-7B0F-0FA0-C836FAE371FF}"/>
              </a:ext>
            </a:extLst>
          </p:cNvPr>
          <p:cNvSpPr txBox="1"/>
          <p:nvPr/>
        </p:nvSpPr>
        <p:spPr>
          <a:xfrm>
            <a:off x="5071627" y="2105560"/>
            <a:ext cx="6220690" cy="2308324"/>
          </a:xfrm>
          <a:prstGeom prst="rect">
            <a:avLst/>
          </a:prstGeom>
          <a:noFill/>
        </p:spPr>
        <p:txBody>
          <a:bodyPr wrap="square" rtlCol="0">
            <a:spAutoFit/>
          </a:bodyPr>
          <a:lstStyle/>
          <a:p>
            <a:r>
              <a:rPr lang="en-IN" sz="4800" dirty="0">
                <a:solidFill>
                  <a:schemeClr val="accent4">
                    <a:lumMod val="75000"/>
                  </a:schemeClr>
                </a:solidFill>
              </a:rPr>
              <a:t>Digital Personal Data Protection Bill (DPDP)</a:t>
            </a:r>
          </a:p>
          <a:p>
            <a:r>
              <a:rPr lang="en-IN" sz="4800" dirty="0">
                <a:solidFill>
                  <a:schemeClr val="accent4">
                    <a:lumMod val="75000"/>
                  </a:schemeClr>
                </a:solidFill>
              </a:rPr>
              <a:t>PART - I</a:t>
            </a:r>
            <a:endParaRPr lang="en-US" sz="4800" dirty="0">
              <a:solidFill>
                <a:schemeClr val="accent4">
                  <a:lumMod val="75000"/>
                </a:schemeClr>
              </a:solidFill>
            </a:endParaRPr>
          </a:p>
        </p:txBody>
      </p:sp>
    </p:spTree>
    <p:extLst>
      <p:ext uri="{BB962C8B-B14F-4D97-AF65-F5344CB8AC3E}">
        <p14:creationId xmlns:p14="http://schemas.microsoft.com/office/powerpoint/2010/main" val="2784903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1F74-5BE9-548B-B151-268428894469}"/>
              </a:ext>
            </a:extLst>
          </p:cNvPr>
          <p:cNvSpPr>
            <a:spLocks noGrp="1"/>
          </p:cNvSpPr>
          <p:nvPr>
            <p:ph type="title"/>
          </p:nvPr>
        </p:nvSpPr>
        <p:spPr/>
        <p:txBody>
          <a:bodyPr/>
          <a:lstStyle/>
          <a:p>
            <a:r>
              <a:rPr lang="en-IN" sz="4400" dirty="0">
                <a:solidFill>
                  <a:schemeClr val="accent1">
                    <a:lumMod val="75000"/>
                  </a:schemeClr>
                </a:solidFill>
                <a:latin typeface="Agency FB" panose="020B0503020202020204" pitchFamily="34" charset="0"/>
                <a:ea typeface="Calibri" panose="020F0502020204030204" pitchFamily="34" charset="0"/>
                <a:cs typeface="Shruti" panose="020B0502040204020203" pitchFamily="34" charset="0"/>
              </a:rPr>
              <a:t>Definitions (Continues)</a:t>
            </a:r>
            <a:endParaRPr lang="en-IN" dirty="0"/>
          </a:p>
        </p:txBody>
      </p:sp>
      <p:sp>
        <p:nvSpPr>
          <p:cNvPr id="3" name="Content Placeholder 2">
            <a:extLst>
              <a:ext uri="{FF2B5EF4-FFF2-40B4-BE49-F238E27FC236}">
                <a16:creationId xmlns:a16="http://schemas.microsoft.com/office/drawing/2014/main" id="{777D7D77-8BAA-D1CD-0489-1EA54EC25FC7}"/>
              </a:ext>
            </a:extLst>
          </p:cNvPr>
          <p:cNvSpPr>
            <a:spLocks noGrp="1"/>
          </p:cNvSpPr>
          <p:nvPr>
            <p:ph idx="1"/>
          </p:nvPr>
        </p:nvSpPr>
        <p:spPr/>
        <p:txBody>
          <a:bodyPr/>
          <a:lstStyle/>
          <a:p>
            <a:r>
              <a:rPr lang="en-IN" sz="1800" dirty="0">
                <a:latin typeface="Calibri (body)"/>
              </a:rPr>
              <a:t>“</a:t>
            </a:r>
            <a:r>
              <a:rPr lang="en-IN" sz="1800" b="1" dirty="0">
                <a:latin typeface="Calibri (body)"/>
              </a:rPr>
              <a:t>Person</a:t>
            </a:r>
            <a:r>
              <a:rPr lang="en-IN" sz="1800" dirty="0">
                <a:latin typeface="Calibri (body)"/>
              </a:rPr>
              <a:t>” includes</a:t>
            </a:r>
          </a:p>
          <a:p>
            <a:pPr algn="l"/>
            <a:r>
              <a:rPr lang="en-IN" sz="1800" dirty="0">
                <a:latin typeface="Calibri (body)"/>
              </a:rPr>
              <a:t>(</a:t>
            </a:r>
            <a:r>
              <a:rPr lang="en-IN" sz="1800" dirty="0" err="1">
                <a:latin typeface="Calibri (body)"/>
              </a:rPr>
              <a:t>i</a:t>
            </a:r>
            <a:r>
              <a:rPr lang="en-IN" sz="1800" dirty="0">
                <a:latin typeface="Calibri (body)"/>
              </a:rPr>
              <a:t>) an individual;</a:t>
            </a:r>
          </a:p>
          <a:p>
            <a:pPr algn="l"/>
            <a:r>
              <a:rPr lang="en-US" sz="1800" dirty="0">
                <a:latin typeface="Calibri (body)"/>
              </a:rPr>
              <a:t>(ii) a Hindu undivided family;</a:t>
            </a:r>
          </a:p>
          <a:p>
            <a:pPr algn="l"/>
            <a:r>
              <a:rPr lang="en-IN" sz="1800" dirty="0">
                <a:latin typeface="Calibri (body)"/>
              </a:rPr>
              <a:t>(iii) a company;</a:t>
            </a:r>
          </a:p>
          <a:p>
            <a:pPr algn="l"/>
            <a:r>
              <a:rPr lang="en-IN" sz="1800" dirty="0">
                <a:latin typeface="Calibri (body)"/>
              </a:rPr>
              <a:t>(iv) a firm;</a:t>
            </a:r>
          </a:p>
          <a:p>
            <a:pPr algn="l"/>
            <a:r>
              <a:rPr lang="en-US" sz="1800" dirty="0">
                <a:latin typeface="Calibri (body)"/>
              </a:rPr>
              <a:t>(v) an association of persons or a body of individuals, whether </a:t>
            </a:r>
            <a:r>
              <a:rPr lang="en-IN" sz="1800" dirty="0">
                <a:latin typeface="Calibri (body)"/>
              </a:rPr>
              <a:t>incorporated or not;</a:t>
            </a:r>
          </a:p>
          <a:p>
            <a:pPr algn="l"/>
            <a:r>
              <a:rPr lang="en-IN" sz="1800" dirty="0">
                <a:latin typeface="Calibri (body)"/>
              </a:rPr>
              <a:t>(vi) the State; and</a:t>
            </a:r>
          </a:p>
          <a:p>
            <a:pPr algn="l"/>
            <a:r>
              <a:rPr lang="en-US" sz="1800" dirty="0">
                <a:latin typeface="Calibri (body)"/>
              </a:rPr>
              <a:t>(vii) every artificial juristic person, not falling within any of the preceding </a:t>
            </a:r>
            <a:r>
              <a:rPr lang="en-IN" sz="1800" dirty="0">
                <a:latin typeface="Calibri (body)"/>
              </a:rPr>
              <a:t>sub-clauses;</a:t>
            </a:r>
          </a:p>
        </p:txBody>
      </p:sp>
    </p:spTree>
    <p:extLst>
      <p:ext uri="{BB962C8B-B14F-4D97-AF65-F5344CB8AC3E}">
        <p14:creationId xmlns:p14="http://schemas.microsoft.com/office/powerpoint/2010/main" val="2770466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96DAC541-7B7A-43D3-8B79-37D633B846F1}">
                <asvg:svgBlip xmlns:asvg="http://schemas.microsoft.com/office/drawing/2016/SVG/main" r:embed="rId3"/>
              </a:ext>
            </a:extLst>
          </a:blip>
          <a:srcRect/>
          <a:stretch>
            <a:fillRect l="58000" t="60000" r="-9000" b="-15000"/>
          </a:stretch>
        </a:blipFill>
        <a:effectLst/>
      </p:bgPr>
    </p:bg>
    <p:spTree>
      <p:nvGrpSpPr>
        <p:cNvPr id="1" name=""/>
        <p:cNvGrpSpPr/>
        <p:nvPr/>
      </p:nvGrpSpPr>
      <p:grpSpPr>
        <a:xfrm>
          <a:off x="0" y="0"/>
          <a:ext cx="0" cy="0"/>
          <a:chOff x="0" y="0"/>
          <a:chExt cx="0" cy="0"/>
        </a:xfrm>
      </p:grpSpPr>
      <p:pic>
        <p:nvPicPr>
          <p:cNvPr id="4" name="Picture 3" descr="A blue abstract watercolor pattern on a white background">
            <a:extLst>
              <a:ext uri="{FF2B5EF4-FFF2-40B4-BE49-F238E27FC236}">
                <a16:creationId xmlns:a16="http://schemas.microsoft.com/office/drawing/2014/main" id="{1CE62B3E-B732-FA97-9F9F-6ED65E9C676E}"/>
              </a:ext>
            </a:extLst>
          </p:cNvPr>
          <p:cNvPicPr>
            <a:picLocks noChangeAspect="1"/>
          </p:cNvPicPr>
          <p:nvPr/>
        </p:nvPicPr>
        <p:blipFill rotWithShape="1">
          <a:blip r:embed="rId4"/>
          <a:srcRect l="23825" r="31059" b="-2"/>
          <a:stretch/>
        </p:blipFill>
        <p:spPr>
          <a:xfrm>
            <a:off x="0" y="0"/>
            <a:ext cx="4635315" cy="6857999"/>
          </a:xfrm>
          <a:prstGeom prst="rect">
            <a:avLst/>
          </a:prstGeom>
        </p:spPr>
      </p:pic>
      <p:sp>
        <p:nvSpPr>
          <p:cNvPr id="5" name="TextBox 4">
            <a:extLst>
              <a:ext uri="{FF2B5EF4-FFF2-40B4-BE49-F238E27FC236}">
                <a16:creationId xmlns:a16="http://schemas.microsoft.com/office/drawing/2014/main" id="{B7E1A882-7B59-7B0F-0FA0-C836FAE371FF}"/>
              </a:ext>
            </a:extLst>
          </p:cNvPr>
          <p:cNvSpPr txBox="1"/>
          <p:nvPr/>
        </p:nvSpPr>
        <p:spPr>
          <a:xfrm>
            <a:off x="5081933" y="982176"/>
            <a:ext cx="622069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4000" b="0" i="0" strike="noStrike" kern="1200" cap="none" spc="0" normalizeH="0" baseline="0" noProof="0" dirty="0">
                <a:ln>
                  <a:noFill/>
                </a:ln>
                <a:solidFill>
                  <a:srgbClr val="0070C0"/>
                </a:solidFill>
                <a:effectLst/>
                <a:uLnTx/>
                <a:uFillTx/>
                <a:latin typeface="Calibri" panose="020F0502020204030204"/>
                <a:ea typeface="+mn-ea"/>
                <a:cs typeface="+mn-cs"/>
              </a:rPr>
              <a:t>THANK YOU!</a:t>
            </a:r>
            <a:endParaRPr kumimoji="0" lang="en-US" sz="4000" b="0" i="0"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DAF710FF-5CF2-E3A6-8798-122F849CE21E}"/>
              </a:ext>
            </a:extLst>
          </p:cNvPr>
          <p:cNvSpPr txBox="1"/>
          <p:nvPr/>
        </p:nvSpPr>
        <p:spPr>
          <a:xfrm>
            <a:off x="4935894" y="2697769"/>
            <a:ext cx="6594369" cy="2739211"/>
          </a:xfrm>
          <a:prstGeom prst="rect">
            <a:avLst/>
          </a:prstGeom>
          <a:noFill/>
        </p:spPr>
        <p:txBody>
          <a:bodyPr wrap="square" rtlCol="0">
            <a:spAutoFit/>
          </a:bodyPr>
          <a:lstStyle/>
          <a:p>
            <a:pPr marL="269875" lvl="1" indent="187325"/>
            <a:endParaRPr lang="en-US" dirty="0"/>
          </a:p>
          <a:p>
            <a:pPr marL="269875" lvl="1" indent="187325"/>
            <a:endParaRPr lang="en-US" dirty="0"/>
          </a:p>
          <a:p>
            <a:pPr marL="269875" lvl="1" indent="187325"/>
            <a:endParaRPr lang="en-US" dirty="0"/>
          </a:p>
          <a:p>
            <a:pPr marL="269875" lvl="1" indent="187325"/>
            <a:endParaRPr lang="en-US" dirty="0"/>
          </a:p>
          <a:p>
            <a:pPr marL="3321050" lvl="7" indent="-92075"/>
            <a:r>
              <a:rPr lang="en-US" dirty="0">
                <a:solidFill>
                  <a:schemeClr val="accent1">
                    <a:lumMod val="75000"/>
                  </a:schemeClr>
                </a:solidFill>
              </a:rPr>
              <a:t>  </a:t>
            </a:r>
            <a:r>
              <a:rPr lang="en-US" sz="1600" dirty="0">
                <a:solidFill>
                  <a:schemeClr val="accent1">
                    <a:lumMod val="75000"/>
                  </a:schemeClr>
                </a:solidFill>
              </a:rPr>
              <a:t>545, Yash Arian, Nr Swami        Vivekananda Chowk, Memnagar</a:t>
            </a:r>
          </a:p>
          <a:p>
            <a:pPr marL="3013075" lvl="7" indent="187325"/>
            <a:r>
              <a:rPr lang="en-US" sz="1600" dirty="0">
                <a:solidFill>
                  <a:schemeClr val="accent1">
                    <a:lumMod val="75000"/>
                  </a:schemeClr>
                </a:solidFill>
              </a:rPr>
              <a:t>   Ahmedabad, Gujarat – 380052</a:t>
            </a:r>
          </a:p>
          <a:p>
            <a:pPr lvl="6"/>
            <a:r>
              <a:rPr lang="en-US" dirty="0">
                <a:solidFill>
                  <a:schemeClr val="accent1">
                    <a:lumMod val="75000"/>
                  </a:schemeClr>
                </a:solidFill>
              </a:rPr>
              <a:t>           </a:t>
            </a:r>
            <a:r>
              <a:rPr lang="en-US" sz="1600" dirty="0">
                <a:solidFill>
                  <a:schemeClr val="accent1">
                    <a:lumMod val="75000"/>
                  </a:schemeClr>
                </a:solidFill>
                <a:hlinkClick r:id="rId5">
                  <a:extLst>
                    <a:ext uri="{A12FA001-AC4F-418D-AE19-62706E023703}">
                      <ahyp:hlinkClr xmlns:ahyp="http://schemas.microsoft.com/office/drawing/2018/hyperlinkcolor" val="tx"/>
                    </a:ext>
                  </a:extLst>
                </a:hlinkClick>
              </a:rPr>
              <a:t>office@ozapateldoshi.com</a:t>
            </a:r>
            <a:endParaRPr lang="en-US" sz="1600" dirty="0">
              <a:solidFill>
                <a:schemeClr val="accent1">
                  <a:lumMod val="75000"/>
                </a:schemeClr>
              </a:solidFill>
            </a:endParaRPr>
          </a:p>
          <a:p>
            <a:pPr lvl="6"/>
            <a:r>
              <a:rPr lang="en-US" sz="1600" dirty="0">
                <a:solidFill>
                  <a:schemeClr val="accent1">
                    <a:lumMod val="75000"/>
                  </a:schemeClr>
                </a:solidFill>
              </a:rPr>
              <a:t>      </a:t>
            </a:r>
          </a:p>
          <a:p>
            <a:pPr lvl="6"/>
            <a:r>
              <a:rPr lang="en-US" sz="1600" dirty="0">
                <a:solidFill>
                  <a:schemeClr val="accent1">
                    <a:lumMod val="75000"/>
                  </a:schemeClr>
                </a:solidFill>
              </a:rPr>
              <a:t>            +91-94093 87125</a:t>
            </a:r>
          </a:p>
        </p:txBody>
      </p:sp>
      <p:pic>
        <p:nvPicPr>
          <p:cNvPr id="21" name="Picture 20">
            <a:extLst>
              <a:ext uri="{FF2B5EF4-FFF2-40B4-BE49-F238E27FC236}">
                <a16:creationId xmlns:a16="http://schemas.microsoft.com/office/drawing/2014/main" id="{82AC9DB0-D5D2-FBBD-C32C-E77B704E6D23}"/>
              </a:ext>
            </a:extLst>
          </p:cNvPr>
          <p:cNvPicPr>
            <a:picLocks noChangeAspect="1"/>
          </p:cNvPicPr>
          <p:nvPr/>
        </p:nvPicPr>
        <p:blipFill>
          <a:blip r:embed="rId6"/>
          <a:stretch>
            <a:fillRect/>
          </a:stretch>
        </p:blipFill>
        <p:spPr>
          <a:xfrm>
            <a:off x="7882375" y="4590650"/>
            <a:ext cx="403865" cy="373725"/>
          </a:xfrm>
          <a:prstGeom prst="rect">
            <a:avLst/>
          </a:prstGeom>
        </p:spPr>
      </p:pic>
      <p:pic>
        <p:nvPicPr>
          <p:cNvPr id="23" name="Picture 22">
            <a:extLst>
              <a:ext uri="{FF2B5EF4-FFF2-40B4-BE49-F238E27FC236}">
                <a16:creationId xmlns:a16="http://schemas.microsoft.com/office/drawing/2014/main" id="{CA556AB5-819B-F701-9139-1371701CD64C}"/>
              </a:ext>
            </a:extLst>
          </p:cNvPr>
          <p:cNvPicPr>
            <a:picLocks noChangeAspect="1"/>
          </p:cNvPicPr>
          <p:nvPr/>
        </p:nvPicPr>
        <p:blipFill>
          <a:blip r:embed="rId7"/>
          <a:stretch>
            <a:fillRect/>
          </a:stretch>
        </p:blipFill>
        <p:spPr>
          <a:xfrm>
            <a:off x="7893033" y="5080746"/>
            <a:ext cx="395644" cy="377661"/>
          </a:xfrm>
          <a:prstGeom prst="rect">
            <a:avLst/>
          </a:prstGeom>
        </p:spPr>
      </p:pic>
      <p:pic>
        <p:nvPicPr>
          <p:cNvPr id="25" name="Picture 24">
            <a:extLst>
              <a:ext uri="{FF2B5EF4-FFF2-40B4-BE49-F238E27FC236}">
                <a16:creationId xmlns:a16="http://schemas.microsoft.com/office/drawing/2014/main" id="{C8308BAA-2DB7-3D29-D9E3-771C61333363}"/>
              </a:ext>
            </a:extLst>
          </p:cNvPr>
          <p:cNvPicPr>
            <a:picLocks noChangeAspect="1"/>
          </p:cNvPicPr>
          <p:nvPr/>
        </p:nvPicPr>
        <p:blipFill>
          <a:blip r:embed="rId8"/>
          <a:stretch>
            <a:fillRect/>
          </a:stretch>
        </p:blipFill>
        <p:spPr>
          <a:xfrm>
            <a:off x="7900427" y="3834866"/>
            <a:ext cx="364940" cy="345732"/>
          </a:xfrm>
          <a:prstGeom prst="rect">
            <a:avLst/>
          </a:prstGeom>
        </p:spPr>
      </p:pic>
      <p:sp>
        <p:nvSpPr>
          <p:cNvPr id="26" name="Rectangle 25">
            <a:extLst>
              <a:ext uri="{FF2B5EF4-FFF2-40B4-BE49-F238E27FC236}">
                <a16:creationId xmlns:a16="http://schemas.microsoft.com/office/drawing/2014/main" id="{9BF23158-4188-E91F-DE0B-3FCB90DBB202}"/>
              </a:ext>
            </a:extLst>
          </p:cNvPr>
          <p:cNvSpPr/>
          <p:nvPr/>
        </p:nvSpPr>
        <p:spPr>
          <a:xfrm>
            <a:off x="8192278" y="5617029"/>
            <a:ext cx="3918857" cy="802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a:extLst>
              <a:ext uri="{FF2B5EF4-FFF2-40B4-BE49-F238E27FC236}">
                <a16:creationId xmlns:a16="http://schemas.microsoft.com/office/drawing/2014/main" id="{A662F7A8-1E2E-C58B-8C25-6BE4AE1772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94333" y="760216"/>
            <a:ext cx="4852796" cy="2867131"/>
          </a:xfrm>
          <a:prstGeom prst="rect">
            <a:avLst/>
          </a:prstGeom>
        </p:spPr>
      </p:pic>
    </p:spTree>
    <p:extLst>
      <p:ext uri="{BB962C8B-B14F-4D97-AF65-F5344CB8AC3E}">
        <p14:creationId xmlns:p14="http://schemas.microsoft.com/office/powerpoint/2010/main" val="185507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79486-BAE9-2D33-4804-20672BD29814}"/>
              </a:ext>
            </a:extLst>
          </p:cNvPr>
          <p:cNvSpPr>
            <a:spLocks noGrp="1"/>
          </p:cNvSpPr>
          <p:nvPr>
            <p:ph type="title"/>
          </p:nvPr>
        </p:nvSpPr>
        <p:spPr>
          <a:xfrm>
            <a:off x="838199" y="-177282"/>
            <a:ext cx="10515600" cy="1209805"/>
          </a:xfrm>
        </p:spPr>
        <p:txBody>
          <a:bodyPr>
            <a:normAutofit/>
          </a:bodyPr>
          <a:lstStyle/>
          <a:p>
            <a:r>
              <a:rPr lang="en-US" sz="4000" dirty="0">
                <a:solidFill>
                  <a:schemeClr val="accent1">
                    <a:lumMod val="75000"/>
                  </a:schemeClr>
                </a:solidFill>
                <a:latin typeface="Agency FB" panose="020B0503020202020204" pitchFamily="34" charset="0"/>
                <a:cs typeface="Aharoni" panose="020B0604020202020204" pitchFamily="2" charset="-79"/>
              </a:rPr>
              <a:t>Introduction to DPDP Bill</a:t>
            </a:r>
          </a:p>
        </p:txBody>
      </p:sp>
      <p:sp>
        <p:nvSpPr>
          <p:cNvPr id="3" name="Content Placeholder 2">
            <a:extLst>
              <a:ext uri="{FF2B5EF4-FFF2-40B4-BE49-F238E27FC236}">
                <a16:creationId xmlns:a16="http://schemas.microsoft.com/office/drawing/2014/main" id="{A8897120-D9C1-58B7-D7A3-FF159FC8C104}"/>
              </a:ext>
            </a:extLst>
          </p:cNvPr>
          <p:cNvSpPr>
            <a:spLocks noGrp="1"/>
          </p:cNvSpPr>
          <p:nvPr>
            <p:ph idx="1"/>
          </p:nvPr>
        </p:nvSpPr>
        <p:spPr>
          <a:xfrm>
            <a:off x="838199" y="875490"/>
            <a:ext cx="10596239" cy="5107019"/>
          </a:xfrm>
        </p:spPr>
        <p:txBody>
          <a:bodyPr>
            <a:noAutofit/>
          </a:bodyPr>
          <a:lstStyle/>
          <a:p>
            <a:pPr algn="just">
              <a:lnSpc>
                <a:spcPct val="150000"/>
              </a:lnSpc>
            </a:pPr>
            <a:r>
              <a:rPr lang="en-IN" sz="1800" dirty="0">
                <a:latin typeface="Calibri" panose="020F0502020204030204" pitchFamily="34" charset="0"/>
                <a:ea typeface="Calibri" panose="020F0502020204030204" pitchFamily="34" charset="0"/>
                <a:cs typeface="Shruti" panose="020B0502040204020203" pitchFamily="34" charset="0"/>
              </a:rPr>
              <a:t>The DPDP Bill seeks to govern and safeguard the use of personal data, sets out the rights and duties of users, and the obligations on businesses.</a:t>
            </a:r>
          </a:p>
          <a:p>
            <a:pPr algn="just">
              <a:lnSpc>
                <a:spcPct val="150000"/>
              </a:lnSpc>
            </a:pPr>
            <a:r>
              <a:rPr lang="en-US" sz="1800" dirty="0">
                <a:latin typeface="Calibri" panose="020F0502020204030204" pitchFamily="34" charset="0"/>
                <a:ea typeface="Calibri" panose="020F0502020204030204" pitchFamily="34" charset="0"/>
                <a:cs typeface="Shruti" panose="020B0502040204020203" pitchFamily="34" charset="0"/>
              </a:rPr>
              <a:t>It is based on </a:t>
            </a:r>
            <a:r>
              <a:rPr lang="en-US" sz="1800" b="1" dirty="0">
                <a:latin typeface="Calibri" panose="020F0502020204030204" pitchFamily="34" charset="0"/>
                <a:ea typeface="Calibri" panose="020F0502020204030204" pitchFamily="34" charset="0"/>
                <a:cs typeface="Shruti" panose="020B0502040204020203" pitchFamily="34" charset="0"/>
              </a:rPr>
              <a:t>six principles</a:t>
            </a:r>
            <a:r>
              <a:rPr lang="en-US" sz="1800" dirty="0">
                <a:latin typeface="Calibri" panose="020F0502020204030204" pitchFamily="34" charset="0"/>
                <a:ea typeface="Calibri" panose="020F0502020204030204" pitchFamily="34" charset="0"/>
                <a:cs typeface="Shruti" panose="020B0502040204020203" pitchFamily="34" charset="0"/>
              </a:rPr>
              <a:t> of the data economy,</a:t>
            </a:r>
          </a:p>
          <a:p>
            <a:pPr marL="1169988" indent="-1169988" algn="just">
              <a:lnSpc>
                <a:spcPct val="150000"/>
              </a:lnSpc>
              <a:buNone/>
            </a:pPr>
            <a:r>
              <a:rPr lang="en-US" sz="1800" dirty="0">
                <a:latin typeface="Calibri" panose="020F0502020204030204" pitchFamily="34" charset="0"/>
                <a:ea typeface="Calibri" panose="020F0502020204030204" pitchFamily="34" charset="0"/>
                <a:cs typeface="Shruti" panose="020B0502040204020203" pitchFamily="34" charset="0"/>
              </a:rPr>
              <a:t>	1) </a:t>
            </a:r>
            <a:r>
              <a:rPr lang="en-US" sz="1800" b="1" dirty="0">
                <a:latin typeface="Calibri" panose="020F0502020204030204" pitchFamily="34" charset="0"/>
                <a:ea typeface="Calibri" panose="020F0502020204030204" pitchFamily="34" charset="0"/>
                <a:cs typeface="Shruti" panose="020B0502040204020203" pitchFamily="34" charset="0"/>
              </a:rPr>
              <a:t>Collection and usage of the personal data of citizens of India: </a:t>
            </a:r>
            <a:r>
              <a:rPr lang="en-US" sz="1800" dirty="0">
                <a:latin typeface="Calibri" panose="020F0502020204030204" pitchFamily="34" charset="0"/>
                <a:ea typeface="Calibri" panose="020F0502020204030204" pitchFamily="34" charset="0"/>
                <a:cs typeface="Shruti" panose="020B0502040204020203" pitchFamily="34" charset="0"/>
              </a:rPr>
              <a:t>The collection and usage of personal data should be lawful, must be protected from breach and transparency should be maintained.</a:t>
            </a:r>
          </a:p>
          <a:p>
            <a:pPr marL="1169988" indent="0" algn="just">
              <a:lnSpc>
                <a:spcPct val="150000"/>
              </a:lnSpc>
              <a:buNone/>
            </a:pPr>
            <a:r>
              <a:rPr lang="en-US" sz="1800" dirty="0">
                <a:latin typeface="Calibri" panose="020F0502020204030204" pitchFamily="34" charset="0"/>
                <a:ea typeface="Calibri" panose="020F0502020204030204" pitchFamily="34" charset="0"/>
                <a:cs typeface="Shruti" panose="020B0502040204020203" pitchFamily="34" charset="0"/>
              </a:rPr>
              <a:t>2) </a:t>
            </a:r>
            <a:r>
              <a:rPr lang="en-US" sz="1800" b="1" dirty="0">
                <a:latin typeface="Calibri" panose="020F0502020204030204" pitchFamily="34" charset="0"/>
                <a:ea typeface="Calibri" panose="020F0502020204030204" pitchFamily="34" charset="0"/>
                <a:cs typeface="Shruti" panose="020B0502040204020203" pitchFamily="34" charset="0"/>
              </a:rPr>
              <a:t>For legal purpose and safe storage of data: </a:t>
            </a:r>
            <a:r>
              <a:rPr lang="en-US" sz="1800" dirty="0">
                <a:latin typeface="Calibri" panose="020F0502020204030204" pitchFamily="34" charset="0"/>
                <a:ea typeface="Calibri" panose="020F0502020204030204" pitchFamily="34" charset="0"/>
                <a:cs typeface="Shruti" panose="020B0502040204020203" pitchFamily="34" charset="0"/>
              </a:rPr>
              <a:t>Data collection exercises that must be for a legal purpose and the data should be safely stored till the purpose is served.</a:t>
            </a:r>
          </a:p>
          <a:p>
            <a:pPr marL="1169988" indent="0" algn="just">
              <a:lnSpc>
                <a:spcPct val="150000"/>
              </a:lnSpc>
              <a:buNone/>
            </a:pPr>
            <a:r>
              <a:rPr lang="en-US" sz="1800" dirty="0">
                <a:latin typeface="Calibri" panose="020F0502020204030204" pitchFamily="34" charset="0"/>
                <a:ea typeface="Calibri" panose="020F0502020204030204" pitchFamily="34" charset="0"/>
                <a:cs typeface="Shruti" panose="020B0502040204020203" pitchFamily="34" charset="0"/>
              </a:rPr>
              <a:t>3) </a:t>
            </a:r>
            <a:r>
              <a:rPr lang="en-IN" sz="1800" b="1" dirty="0">
                <a:latin typeface="Calibri" panose="020F0502020204030204" pitchFamily="34" charset="0"/>
                <a:ea typeface="Calibri" panose="020F0502020204030204" pitchFamily="34" charset="0"/>
                <a:cs typeface="Shruti" panose="020B0502040204020203" pitchFamily="34" charset="0"/>
              </a:rPr>
              <a:t>Data minimization: </a:t>
            </a:r>
            <a:r>
              <a:rPr lang="en-US" sz="1800" dirty="0">
                <a:latin typeface="Calibri" panose="020F0502020204030204" pitchFamily="34" charset="0"/>
                <a:ea typeface="Calibri" panose="020F0502020204030204" pitchFamily="34" charset="0"/>
                <a:cs typeface="Shruti" panose="020B0502040204020203" pitchFamily="34" charset="0"/>
              </a:rPr>
              <a:t>Only relevant data should be collected and serving the pre-defined purpose should be the only aim.</a:t>
            </a:r>
          </a:p>
          <a:p>
            <a:pPr marL="1169988" indent="0" algn="just">
              <a:lnSpc>
                <a:spcPct val="150000"/>
              </a:lnSpc>
              <a:buNone/>
            </a:pPr>
            <a:endParaRPr lang="en-IN" sz="1800" dirty="0">
              <a:latin typeface="Calibri" panose="020F0502020204030204" pitchFamily="34" charset="0"/>
              <a:ea typeface="Calibri" panose="020F0502020204030204" pitchFamily="34" charset="0"/>
              <a:cs typeface="Shruti" panose="020B0502040204020203" pitchFamily="34" charset="0"/>
            </a:endParaRPr>
          </a:p>
        </p:txBody>
      </p:sp>
    </p:spTree>
    <p:extLst>
      <p:ext uri="{BB962C8B-B14F-4D97-AF65-F5344CB8AC3E}">
        <p14:creationId xmlns:p14="http://schemas.microsoft.com/office/powerpoint/2010/main" val="113954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5ED8B-D7FF-7A1C-CDA4-B2CDDD8FF846}"/>
              </a:ext>
            </a:extLst>
          </p:cNvPr>
          <p:cNvSpPr>
            <a:spLocks noGrp="1"/>
          </p:cNvSpPr>
          <p:nvPr>
            <p:ph type="title"/>
          </p:nvPr>
        </p:nvSpPr>
        <p:spPr>
          <a:xfrm>
            <a:off x="955158" y="138223"/>
            <a:ext cx="10515600" cy="1325563"/>
          </a:xfrm>
        </p:spPr>
        <p:txBody>
          <a:bodyPr>
            <a:normAutofit/>
          </a:bodyPr>
          <a:lstStyle/>
          <a:p>
            <a:r>
              <a:rPr lang="en-US" sz="4000" dirty="0">
                <a:solidFill>
                  <a:schemeClr val="accent1">
                    <a:lumMod val="75000"/>
                  </a:schemeClr>
                </a:solidFill>
                <a:latin typeface="Agency FB" panose="020B0503020202020204" pitchFamily="34" charset="0"/>
                <a:cs typeface="Aharoni" panose="020B0604020202020204" pitchFamily="2" charset="-79"/>
              </a:rPr>
              <a:t>Introduction to DPDP Bill</a:t>
            </a:r>
            <a:r>
              <a:rPr lang="en-US" sz="4000" b="1" dirty="0">
                <a:solidFill>
                  <a:schemeClr val="accent1">
                    <a:lumMod val="75000"/>
                  </a:schemeClr>
                </a:solidFill>
                <a:latin typeface="Agency FB" panose="020B0503020202020204" pitchFamily="34" charset="0"/>
                <a:cs typeface="Aharoni" panose="020B0604020202020204" pitchFamily="2" charset="-79"/>
              </a:rPr>
              <a:t> </a:t>
            </a:r>
            <a:r>
              <a:rPr lang="en-US" sz="4000" dirty="0">
                <a:solidFill>
                  <a:schemeClr val="accent1">
                    <a:lumMod val="75000"/>
                  </a:schemeClr>
                </a:solidFill>
                <a:latin typeface="Agency FB" panose="020B0503020202020204" pitchFamily="34" charset="0"/>
                <a:cs typeface="Aharoni" panose="020B0604020202020204" pitchFamily="2" charset="-79"/>
              </a:rPr>
              <a:t>(Continues)</a:t>
            </a:r>
          </a:p>
        </p:txBody>
      </p:sp>
      <p:sp>
        <p:nvSpPr>
          <p:cNvPr id="3" name="Content Placeholder 2">
            <a:extLst>
              <a:ext uri="{FF2B5EF4-FFF2-40B4-BE49-F238E27FC236}">
                <a16:creationId xmlns:a16="http://schemas.microsoft.com/office/drawing/2014/main" id="{D97BF323-FDBB-B12E-074F-6364EB8548E0}"/>
              </a:ext>
            </a:extLst>
          </p:cNvPr>
          <p:cNvSpPr>
            <a:spLocks noGrp="1"/>
          </p:cNvSpPr>
          <p:nvPr>
            <p:ph idx="1"/>
          </p:nvPr>
        </p:nvSpPr>
        <p:spPr>
          <a:xfrm>
            <a:off x="838200" y="1253331"/>
            <a:ext cx="10515600" cy="4351338"/>
          </a:xfrm>
        </p:spPr>
        <p:txBody>
          <a:bodyPr/>
          <a:lstStyle/>
          <a:p>
            <a:pPr marL="0" indent="0" algn="just">
              <a:buNone/>
            </a:pPr>
            <a:endParaRPr lang="en-US" sz="1800" dirty="0">
              <a:effectLst/>
              <a:latin typeface="Calibri" panose="020F0502020204030204" pitchFamily="34" charset="0"/>
              <a:ea typeface="Calibri" panose="020F0502020204030204" pitchFamily="34" charset="0"/>
              <a:cs typeface="Shruti" panose="020B0502040204020203" pitchFamily="34" charset="0"/>
            </a:endParaRPr>
          </a:p>
          <a:p>
            <a:pPr marL="177800" indent="1076325" algn="just">
              <a:lnSpc>
                <a:spcPct val="150000"/>
              </a:lnSpc>
              <a:buNone/>
            </a:pPr>
            <a:r>
              <a:rPr lang="en-US" sz="1800" dirty="0">
                <a:latin typeface="Calibri" panose="020F0502020204030204" pitchFamily="34" charset="0"/>
                <a:ea typeface="Calibri" panose="020F0502020204030204" pitchFamily="34" charset="0"/>
                <a:cs typeface="Shruti" panose="020B0502040204020203" pitchFamily="34" charset="0"/>
              </a:rPr>
              <a:t>4</a:t>
            </a:r>
            <a:r>
              <a:rPr lang="en-US" sz="1800" dirty="0">
                <a:effectLst/>
                <a:latin typeface="Calibri" panose="020F0502020204030204" pitchFamily="34" charset="0"/>
                <a:ea typeface="Calibri" panose="020F0502020204030204" pitchFamily="34" charset="0"/>
                <a:cs typeface="Shruti" panose="020B0502040204020203" pitchFamily="34" charset="0"/>
              </a:rPr>
              <a:t>) </a:t>
            </a:r>
            <a:r>
              <a:rPr lang="en-IN" sz="1800" b="1" dirty="0">
                <a:latin typeface="Calibri" panose="020F0502020204030204" pitchFamily="34" charset="0"/>
                <a:ea typeface="Calibri" panose="020F0502020204030204" pitchFamily="34" charset="0"/>
                <a:cs typeface="Shruti" panose="020B0502040204020203" pitchFamily="34" charset="0"/>
              </a:rPr>
              <a:t>Data Protection and Accountability</a:t>
            </a:r>
          </a:p>
          <a:p>
            <a:pPr marL="177800" indent="1076325" algn="just">
              <a:lnSpc>
                <a:spcPct val="150000"/>
              </a:lnSpc>
              <a:buNone/>
            </a:pPr>
            <a:r>
              <a:rPr lang="en-IN" sz="1800" dirty="0">
                <a:effectLst/>
                <a:latin typeface="Calibri" panose="020F0502020204030204" pitchFamily="34" charset="0"/>
                <a:ea typeface="Calibri" panose="020F0502020204030204" pitchFamily="34" charset="0"/>
                <a:cs typeface="Shruti" panose="020B0502040204020203" pitchFamily="34" charset="0"/>
              </a:rPr>
              <a:t>5) </a:t>
            </a:r>
            <a:r>
              <a:rPr lang="en-IN" sz="1800" b="1" dirty="0">
                <a:effectLst/>
                <a:latin typeface="Calibri" panose="020F0502020204030204" pitchFamily="34" charset="0"/>
                <a:ea typeface="Calibri" panose="020F0502020204030204" pitchFamily="34" charset="0"/>
                <a:cs typeface="Shruti" panose="020B0502040204020203" pitchFamily="34" charset="0"/>
              </a:rPr>
              <a:t>A</a:t>
            </a:r>
            <a:r>
              <a:rPr lang="en-IN" sz="1800" b="1" dirty="0">
                <a:latin typeface="Calibri" panose="020F0502020204030204" pitchFamily="34" charset="0"/>
                <a:ea typeface="Calibri" panose="020F0502020204030204" pitchFamily="34" charset="0"/>
                <a:cs typeface="Shruti" panose="020B0502040204020203" pitchFamily="34" charset="0"/>
              </a:rPr>
              <a:t>ccuracy of data</a:t>
            </a:r>
          </a:p>
          <a:p>
            <a:pPr marL="1254125" indent="0" algn="just">
              <a:lnSpc>
                <a:spcPct val="150000"/>
              </a:lnSpc>
              <a:buNone/>
            </a:pPr>
            <a:r>
              <a:rPr lang="en-IN" sz="1800" dirty="0">
                <a:latin typeface="Calibri" panose="020F0502020204030204" pitchFamily="34" charset="0"/>
                <a:ea typeface="Calibri" panose="020F0502020204030204" pitchFamily="34" charset="0"/>
                <a:cs typeface="Shruti" panose="020B0502040204020203" pitchFamily="34" charset="0"/>
              </a:rPr>
              <a:t>6) </a:t>
            </a:r>
            <a:r>
              <a:rPr lang="en-US" sz="1800" b="1" dirty="0">
                <a:latin typeface="Calibri" panose="020F0502020204030204" pitchFamily="34" charset="0"/>
                <a:ea typeface="Calibri" panose="020F0502020204030204" pitchFamily="34" charset="0"/>
                <a:cs typeface="Shruti" panose="020B0502040204020203" pitchFamily="34" charset="0"/>
              </a:rPr>
              <a:t>Rules regarding reporting a data breach: </a:t>
            </a:r>
            <a:r>
              <a:rPr lang="en-US" sz="1800" dirty="0">
                <a:latin typeface="Calibri" panose="020F0502020204030204" pitchFamily="34" charset="0"/>
                <a:ea typeface="Calibri" panose="020F0502020204030204" pitchFamily="34" charset="0"/>
                <a:cs typeface="Shruti" panose="020B0502040204020203" pitchFamily="34" charset="0"/>
              </a:rPr>
              <a:t>In case of a data breach, it should be reported in a fair, transparent, and equitable manner to the Data Protection Boards and the concerned person whose data was a part of the data breach.</a:t>
            </a:r>
          </a:p>
          <a:p>
            <a:pPr marL="1254125" indent="0" algn="just">
              <a:lnSpc>
                <a:spcPct val="150000"/>
              </a:lnSpc>
              <a:buNone/>
            </a:pPr>
            <a:endParaRPr lang="en-US" sz="1800" dirty="0">
              <a:latin typeface="Calibri" panose="020F0502020204030204" pitchFamily="34" charset="0"/>
              <a:ea typeface="Calibri" panose="020F0502020204030204" pitchFamily="34" charset="0"/>
              <a:cs typeface="Shruti" panose="020B0502040204020203" pitchFamily="34" charset="0"/>
            </a:endParaRPr>
          </a:p>
          <a:p>
            <a:pPr marL="1254125" indent="0" algn="just">
              <a:lnSpc>
                <a:spcPct val="150000"/>
              </a:lnSpc>
              <a:buNone/>
            </a:pPr>
            <a:r>
              <a:rPr lang="en-US" sz="1800" dirty="0">
                <a:latin typeface="Calibri" panose="020F0502020204030204" pitchFamily="34" charset="0"/>
                <a:ea typeface="Calibri" panose="020F0502020204030204" pitchFamily="34" charset="0"/>
                <a:cs typeface="Shruti" panose="020B0502040204020203" pitchFamily="34" charset="0"/>
              </a:rPr>
              <a:t>* All the useful </a:t>
            </a:r>
            <a:r>
              <a:rPr lang="en-US" sz="1800" b="1" dirty="0">
                <a:latin typeface="Calibri" panose="020F0502020204030204" pitchFamily="34" charset="0"/>
                <a:ea typeface="Calibri" panose="020F0502020204030204" pitchFamily="34" charset="0"/>
                <a:cs typeface="Shruti" panose="020B0502040204020203" pitchFamily="34" charset="0"/>
              </a:rPr>
              <a:t>definitions</a:t>
            </a:r>
            <a:r>
              <a:rPr lang="en-US" sz="1800" dirty="0">
                <a:latin typeface="Calibri" panose="020F0502020204030204" pitchFamily="34" charset="0"/>
                <a:ea typeface="Calibri" panose="020F0502020204030204" pitchFamily="34" charset="0"/>
                <a:cs typeface="Shruti" panose="020B0502040204020203" pitchFamily="34" charset="0"/>
              </a:rPr>
              <a:t> have been added at the </a:t>
            </a:r>
            <a:r>
              <a:rPr lang="en-US" sz="1800" b="1" dirty="0">
                <a:latin typeface="Calibri" panose="020F0502020204030204" pitchFamily="34" charset="0"/>
                <a:ea typeface="Calibri" panose="020F0502020204030204" pitchFamily="34" charset="0"/>
                <a:cs typeface="Shruti" panose="020B0502040204020203" pitchFamily="34" charset="0"/>
              </a:rPr>
              <a:t>end of the PPT</a:t>
            </a:r>
          </a:p>
        </p:txBody>
      </p:sp>
    </p:spTree>
    <p:extLst>
      <p:ext uri="{BB962C8B-B14F-4D97-AF65-F5344CB8AC3E}">
        <p14:creationId xmlns:p14="http://schemas.microsoft.com/office/powerpoint/2010/main" val="4163756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8A397-E6C8-44D1-FF5A-4B304C91C5A7}"/>
              </a:ext>
            </a:extLst>
          </p:cNvPr>
          <p:cNvSpPr>
            <a:spLocks noGrp="1"/>
          </p:cNvSpPr>
          <p:nvPr>
            <p:ph type="title"/>
          </p:nvPr>
        </p:nvSpPr>
        <p:spPr>
          <a:xfrm>
            <a:off x="744894" y="121299"/>
            <a:ext cx="10515600" cy="1250302"/>
          </a:xfrm>
        </p:spPr>
        <p:txBody>
          <a:bodyPr>
            <a:normAutofit fontScale="90000"/>
          </a:bodyPr>
          <a:lstStyle/>
          <a:p>
            <a:br>
              <a:rPr lang="en-US" dirty="0">
                <a:solidFill>
                  <a:schemeClr val="accent1">
                    <a:lumMod val="75000"/>
                  </a:schemeClr>
                </a:solidFill>
                <a:effectLst/>
                <a:latin typeface="Agency FB" panose="020B0503020202020204" pitchFamily="34" charset="0"/>
                <a:ea typeface="Calibri" panose="020F0502020204030204" pitchFamily="34" charset="0"/>
                <a:cs typeface="Shruti" panose="020B0502040204020203" pitchFamily="34" charset="0"/>
              </a:rPr>
            </a:br>
            <a:r>
              <a:rPr lang="en-US" dirty="0">
                <a:solidFill>
                  <a:schemeClr val="accent1">
                    <a:lumMod val="75000"/>
                  </a:schemeClr>
                </a:solidFill>
                <a:latin typeface="Agency FB" panose="020B0503020202020204" pitchFamily="34" charset="0"/>
                <a:ea typeface="Calibri" panose="020F0502020204030204" pitchFamily="34" charset="0"/>
                <a:cs typeface="Shruti" panose="020B0502040204020203" pitchFamily="34" charset="0"/>
              </a:rPr>
              <a:t>Applicability</a:t>
            </a:r>
            <a:br>
              <a:rPr lang="en-US" sz="1800" dirty="0">
                <a:effectLst/>
                <a:latin typeface="Calibri" panose="020F0502020204030204" pitchFamily="34" charset="0"/>
                <a:ea typeface="Calibri" panose="020F0502020204030204" pitchFamily="34" charset="0"/>
                <a:cs typeface="Shruti" panose="020B0502040204020203" pitchFamily="34" charset="0"/>
              </a:rPr>
            </a:br>
            <a:endParaRPr lang="en-US" dirty="0"/>
          </a:p>
        </p:txBody>
      </p:sp>
      <p:sp>
        <p:nvSpPr>
          <p:cNvPr id="3" name="Content Placeholder 2">
            <a:extLst>
              <a:ext uri="{FF2B5EF4-FFF2-40B4-BE49-F238E27FC236}">
                <a16:creationId xmlns:a16="http://schemas.microsoft.com/office/drawing/2014/main" id="{7D4C2228-60DF-6B48-0A40-8ADA3B586691}"/>
              </a:ext>
            </a:extLst>
          </p:cNvPr>
          <p:cNvSpPr>
            <a:spLocks noGrp="1"/>
          </p:cNvSpPr>
          <p:nvPr>
            <p:ph idx="1"/>
          </p:nvPr>
        </p:nvSpPr>
        <p:spPr>
          <a:xfrm>
            <a:off x="838200" y="1371600"/>
            <a:ext cx="10515600" cy="4351338"/>
          </a:xfrm>
        </p:spPr>
        <p:txBody>
          <a:bodyPr>
            <a:normAutofit fontScale="55000" lnSpcReduction="20000"/>
          </a:bodyPr>
          <a:lstStyle/>
          <a:p>
            <a:pPr>
              <a:lnSpc>
                <a:spcPct val="107000"/>
              </a:lnSpc>
              <a:spcAft>
                <a:spcPts val="800"/>
              </a:spcAft>
            </a:pPr>
            <a:r>
              <a:rPr lang="en-IN" sz="3300" dirty="0">
                <a:latin typeface="Calibri" panose="020F0502020204030204" pitchFamily="34" charset="0"/>
                <a:ea typeface="Calibri" panose="020F0502020204030204" pitchFamily="34" charset="0"/>
                <a:cs typeface="Shruti" panose="020B0502040204020203" pitchFamily="34" charset="0"/>
              </a:rPr>
              <a:t>The Bill </a:t>
            </a:r>
            <a:r>
              <a:rPr lang="en-IN" sz="3300" b="1" dirty="0">
                <a:latin typeface="Calibri" panose="020F0502020204030204" pitchFamily="34" charset="0"/>
                <a:ea typeface="Calibri" panose="020F0502020204030204" pitchFamily="34" charset="0"/>
                <a:cs typeface="Shruti" panose="020B0502040204020203" pitchFamily="34" charset="0"/>
              </a:rPr>
              <a:t>applies</a:t>
            </a:r>
            <a:r>
              <a:rPr lang="en-IN" sz="3300" dirty="0">
                <a:latin typeface="Calibri" panose="020F0502020204030204" pitchFamily="34" charset="0"/>
                <a:ea typeface="Calibri" panose="020F0502020204030204" pitchFamily="34" charset="0"/>
                <a:cs typeface="Shruti" panose="020B0502040204020203" pitchFamily="34" charset="0"/>
              </a:rPr>
              <a:t> to the </a:t>
            </a:r>
            <a:r>
              <a:rPr lang="en-IN" sz="3300" b="1" dirty="0">
                <a:latin typeface="Calibri" panose="020F0502020204030204" pitchFamily="34" charset="0"/>
                <a:ea typeface="Calibri" panose="020F0502020204030204" pitchFamily="34" charset="0"/>
                <a:cs typeface="Shruti" panose="020B0502040204020203" pitchFamily="34" charset="0"/>
              </a:rPr>
              <a:t>processing*</a:t>
            </a:r>
            <a:r>
              <a:rPr lang="en-IN" sz="3300" dirty="0">
                <a:latin typeface="Calibri" panose="020F0502020204030204" pitchFamily="34" charset="0"/>
                <a:ea typeface="Calibri" panose="020F0502020204030204" pitchFamily="34" charset="0"/>
                <a:cs typeface="Shruti" panose="020B0502040204020203" pitchFamily="34" charset="0"/>
              </a:rPr>
              <a:t> of digital personal data* </a:t>
            </a:r>
            <a:r>
              <a:rPr lang="en-IN" sz="3300" b="1" dirty="0">
                <a:latin typeface="Calibri" panose="020F0502020204030204" pitchFamily="34" charset="0"/>
                <a:ea typeface="Calibri" panose="020F0502020204030204" pitchFamily="34" charset="0"/>
                <a:cs typeface="Shruti" panose="020B0502040204020203" pitchFamily="34" charset="0"/>
              </a:rPr>
              <a:t>within</a:t>
            </a:r>
            <a:r>
              <a:rPr lang="en-IN" sz="3300" dirty="0">
                <a:latin typeface="Calibri" panose="020F0502020204030204" pitchFamily="34" charset="0"/>
                <a:ea typeface="Calibri" panose="020F0502020204030204" pitchFamily="34" charset="0"/>
                <a:cs typeface="Shruti" panose="020B0502040204020203" pitchFamily="34" charset="0"/>
              </a:rPr>
              <a:t> the territory of </a:t>
            </a:r>
            <a:r>
              <a:rPr lang="en-IN" sz="3300" b="1" dirty="0">
                <a:latin typeface="Calibri" panose="020F0502020204030204" pitchFamily="34" charset="0"/>
                <a:ea typeface="Calibri" panose="020F0502020204030204" pitchFamily="34" charset="0"/>
                <a:cs typeface="Shruti" panose="020B0502040204020203" pitchFamily="34" charset="0"/>
              </a:rPr>
              <a:t>India</a:t>
            </a:r>
            <a:r>
              <a:rPr lang="en-IN" sz="3300" dirty="0">
                <a:latin typeface="Calibri" panose="020F0502020204030204" pitchFamily="34" charset="0"/>
                <a:ea typeface="Calibri" panose="020F0502020204030204" pitchFamily="34" charset="0"/>
                <a:cs typeface="Shruti" panose="020B0502040204020203" pitchFamily="34" charset="0"/>
              </a:rPr>
              <a:t>, where personal data is </a:t>
            </a:r>
            <a:r>
              <a:rPr lang="en-IN" sz="3300" b="1" dirty="0">
                <a:latin typeface="Calibri" panose="020F0502020204030204" pitchFamily="34" charset="0"/>
                <a:ea typeface="Calibri" panose="020F0502020204030204" pitchFamily="34" charset="0"/>
                <a:cs typeface="Shruti" panose="020B0502040204020203" pitchFamily="34" charset="0"/>
              </a:rPr>
              <a:t>collected</a:t>
            </a:r>
            <a:r>
              <a:rPr lang="en-IN" sz="3300" dirty="0">
                <a:latin typeface="Calibri" panose="020F0502020204030204" pitchFamily="34" charset="0"/>
                <a:ea typeface="Calibri" panose="020F0502020204030204" pitchFamily="34" charset="0"/>
                <a:cs typeface="Shruti" panose="020B0502040204020203" pitchFamily="34" charset="0"/>
              </a:rPr>
              <a:t>;</a:t>
            </a:r>
          </a:p>
          <a:p>
            <a:pPr marL="893763" indent="0">
              <a:lnSpc>
                <a:spcPct val="107000"/>
              </a:lnSpc>
              <a:spcAft>
                <a:spcPts val="800"/>
              </a:spcAft>
              <a:buNone/>
            </a:pPr>
            <a:r>
              <a:rPr lang="en-IN" sz="3300" dirty="0">
                <a:latin typeface="Calibri" panose="020F0502020204030204" pitchFamily="34" charset="0"/>
                <a:ea typeface="Calibri" panose="020F0502020204030204" pitchFamily="34" charset="0"/>
                <a:cs typeface="Shruti" panose="020B0502040204020203" pitchFamily="34" charset="0"/>
              </a:rPr>
              <a:t>a) in digital form; or</a:t>
            </a:r>
          </a:p>
          <a:p>
            <a:pPr marL="893763" indent="0">
              <a:lnSpc>
                <a:spcPct val="107000"/>
              </a:lnSpc>
              <a:spcAft>
                <a:spcPts val="800"/>
              </a:spcAft>
              <a:buNone/>
            </a:pPr>
            <a:r>
              <a:rPr lang="en-IN" sz="3300" dirty="0">
                <a:latin typeface="Calibri" panose="020F0502020204030204" pitchFamily="34" charset="0"/>
                <a:ea typeface="Calibri" panose="020F0502020204030204" pitchFamily="34" charset="0"/>
                <a:cs typeface="Shruti" panose="020B0502040204020203" pitchFamily="34" charset="0"/>
              </a:rPr>
              <a:t>b) in non-digital form and digitised subsequently</a:t>
            </a:r>
          </a:p>
          <a:p>
            <a:pPr>
              <a:lnSpc>
                <a:spcPct val="170000"/>
              </a:lnSpc>
              <a:spcAft>
                <a:spcPts val="800"/>
              </a:spcAft>
            </a:pPr>
            <a:r>
              <a:rPr lang="en-IN" sz="3300" dirty="0">
                <a:latin typeface="Calibri" panose="020F0502020204030204" pitchFamily="34" charset="0"/>
                <a:ea typeface="Calibri" panose="020F0502020204030204" pitchFamily="34" charset="0"/>
                <a:cs typeface="Shruti" panose="020B0502040204020203" pitchFamily="34" charset="0"/>
              </a:rPr>
              <a:t>Also </a:t>
            </a:r>
            <a:r>
              <a:rPr lang="en-IN" sz="3300" b="1" dirty="0">
                <a:latin typeface="Calibri" panose="020F0502020204030204" pitchFamily="34" charset="0"/>
                <a:ea typeface="Calibri" panose="020F0502020204030204" pitchFamily="34" charset="0"/>
                <a:cs typeface="Shruti" panose="020B0502040204020203" pitchFamily="34" charset="0"/>
              </a:rPr>
              <a:t>applies</a:t>
            </a:r>
            <a:r>
              <a:rPr lang="en-IN" sz="3300" dirty="0">
                <a:latin typeface="Calibri" panose="020F0502020204030204" pitchFamily="34" charset="0"/>
                <a:ea typeface="Calibri" panose="020F0502020204030204" pitchFamily="34" charset="0"/>
                <a:cs typeface="Shruti" panose="020B0502040204020203" pitchFamily="34" charset="0"/>
              </a:rPr>
              <a:t> to </a:t>
            </a:r>
            <a:r>
              <a:rPr lang="en-IN" sz="3300" b="1" dirty="0">
                <a:latin typeface="Calibri" panose="020F0502020204030204" pitchFamily="34" charset="0"/>
                <a:ea typeface="Calibri" panose="020F0502020204030204" pitchFamily="34" charset="0"/>
                <a:cs typeface="Shruti" panose="020B0502040204020203" pitchFamily="34" charset="0"/>
              </a:rPr>
              <a:t>processing</a:t>
            </a:r>
            <a:r>
              <a:rPr lang="en-IN" sz="3300" dirty="0">
                <a:latin typeface="Calibri" panose="020F0502020204030204" pitchFamily="34" charset="0"/>
                <a:ea typeface="Calibri" panose="020F0502020204030204" pitchFamily="34" charset="0"/>
                <a:cs typeface="Shruti" panose="020B0502040204020203" pitchFamily="34" charset="0"/>
              </a:rPr>
              <a:t> of digital personal data </a:t>
            </a:r>
            <a:r>
              <a:rPr lang="en-IN" sz="3300" b="1" dirty="0">
                <a:latin typeface="Calibri" panose="020F0502020204030204" pitchFamily="34" charset="0"/>
                <a:ea typeface="Calibri" panose="020F0502020204030204" pitchFamily="34" charset="0"/>
                <a:cs typeface="Shruti" panose="020B0502040204020203" pitchFamily="34" charset="0"/>
              </a:rPr>
              <a:t>outside India</a:t>
            </a:r>
            <a:r>
              <a:rPr lang="en-IN" sz="3300" dirty="0">
                <a:latin typeface="Calibri" panose="020F0502020204030204" pitchFamily="34" charset="0"/>
                <a:ea typeface="Calibri" panose="020F0502020204030204" pitchFamily="34" charset="0"/>
                <a:cs typeface="Shruti" panose="020B0502040204020203" pitchFamily="34" charset="0"/>
              </a:rPr>
              <a:t>, if such processing is in connection with any activity related to goods or services offered to </a:t>
            </a:r>
            <a:r>
              <a:rPr lang="en-IN" sz="3300" b="1" dirty="0">
                <a:latin typeface="Calibri" panose="020F0502020204030204" pitchFamily="34" charset="0"/>
                <a:ea typeface="Calibri" panose="020F0502020204030204" pitchFamily="34" charset="0"/>
                <a:cs typeface="Shruti" panose="020B0502040204020203" pitchFamily="34" charset="0"/>
              </a:rPr>
              <a:t>Data Principal* within India.</a:t>
            </a:r>
          </a:p>
          <a:p>
            <a:pPr>
              <a:lnSpc>
                <a:spcPct val="170000"/>
              </a:lnSpc>
              <a:spcAft>
                <a:spcPts val="800"/>
              </a:spcAft>
            </a:pPr>
            <a:r>
              <a:rPr lang="en-IN" sz="3300" dirty="0">
                <a:latin typeface="Calibri" panose="020F0502020204030204" pitchFamily="34" charset="0"/>
                <a:ea typeface="Calibri" panose="020F0502020204030204" pitchFamily="34" charset="0"/>
                <a:cs typeface="Shruti" panose="020B0502040204020203" pitchFamily="34" charset="0"/>
              </a:rPr>
              <a:t>The Bill </a:t>
            </a:r>
            <a:r>
              <a:rPr lang="en-IN" sz="3300" b="1" dirty="0">
                <a:latin typeface="Calibri" panose="020F0502020204030204" pitchFamily="34" charset="0"/>
                <a:ea typeface="Calibri" panose="020F0502020204030204" pitchFamily="34" charset="0"/>
                <a:cs typeface="Shruti" panose="020B0502040204020203" pitchFamily="34" charset="0"/>
              </a:rPr>
              <a:t>does not apply </a:t>
            </a:r>
            <a:r>
              <a:rPr lang="en-IN" sz="3300" dirty="0">
                <a:latin typeface="Calibri" panose="020F0502020204030204" pitchFamily="34" charset="0"/>
                <a:ea typeface="Calibri" panose="020F0502020204030204" pitchFamily="34" charset="0"/>
                <a:cs typeface="Shruti" panose="020B0502040204020203" pitchFamily="34" charset="0"/>
              </a:rPr>
              <a:t>where Personal data processed by Individual for </a:t>
            </a:r>
            <a:r>
              <a:rPr lang="en-IN" sz="3300" b="1" dirty="0">
                <a:latin typeface="Calibri" panose="020F0502020204030204" pitchFamily="34" charset="0"/>
                <a:ea typeface="Calibri" panose="020F0502020204030204" pitchFamily="34" charset="0"/>
                <a:cs typeface="Shruti" panose="020B0502040204020203" pitchFamily="34" charset="0"/>
              </a:rPr>
              <a:t>personal purpose </a:t>
            </a:r>
            <a:r>
              <a:rPr lang="en-IN" sz="3300" dirty="0">
                <a:latin typeface="Calibri" panose="020F0502020204030204" pitchFamily="34" charset="0"/>
                <a:ea typeface="Calibri" panose="020F0502020204030204" pitchFamily="34" charset="0"/>
                <a:cs typeface="Shruti" panose="020B0502040204020203" pitchFamily="34" charset="0"/>
              </a:rPr>
              <a:t>, and also where </a:t>
            </a:r>
            <a:r>
              <a:rPr lang="en-IN" sz="3300" b="1" dirty="0">
                <a:latin typeface="Calibri" panose="020F0502020204030204" pitchFamily="34" charset="0"/>
                <a:ea typeface="Calibri" panose="020F0502020204030204" pitchFamily="34" charset="0"/>
                <a:cs typeface="Shruti" panose="020B0502040204020203" pitchFamily="34" charset="0"/>
              </a:rPr>
              <a:t>Data Principal </a:t>
            </a:r>
            <a:r>
              <a:rPr lang="en-IN" sz="3300" dirty="0">
                <a:latin typeface="Calibri" panose="020F0502020204030204" pitchFamily="34" charset="0"/>
                <a:ea typeface="Calibri" panose="020F0502020204030204" pitchFamily="34" charset="0"/>
                <a:cs typeface="Shruti" panose="020B0502040204020203" pitchFamily="34" charset="0"/>
              </a:rPr>
              <a:t>makes or causes to </a:t>
            </a:r>
            <a:r>
              <a:rPr lang="en-IN" sz="3300" b="1" dirty="0">
                <a:latin typeface="Calibri" panose="020F0502020204030204" pitchFamily="34" charset="0"/>
                <a:ea typeface="Calibri" panose="020F0502020204030204" pitchFamily="34" charset="0"/>
                <a:cs typeface="Shruti" panose="020B0502040204020203" pitchFamily="34" charset="0"/>
              </a:rPr>
              <a:t>make</a:t>
            </a:r>
            <a:r>
              <a:rPr lang="en-IN" sz="3300" dirty="0">
                <a:latin typeface="Calibri" panose="020F0502020204030204" pitchFamily="34" charset="0"/>
                <a:ea typeface="Calibri" panose="020F0502020204030204" pitchFamily="34" charset="0"/>
                <a:cs typeface="Shruti" panose="020B0502040204020203" pitchFamily="34" charset="0"/>
              </a:rPr>
              <a:t> Personal data </a:t>
            </a:r>
            <a:r>
              <a:rPr lang="en-IN" sz="3300" b="1" dirty="0">
                <a:latin typeface="Calibri" panose="020F0502020204030204" pitchFamily="34" charset="0"/>
                <a:ea typeface="Calibri" panose="020F0502020204030204" pitchFamily="34" charset="0"/>
                <a:cs typeface="Shruti" panose="020B0502040204020203" pitchFamily="34" charset="0"/>
              </a:rPr>
              <a:t>publicly available</a:t>
            </a:r>
            <a:r>
              <a:rPr lang="en-IN" sz="3300" dirty="0">
                <a:latin typeface="Calibri" panose="020F0502020204030204" pitchFamily="34" charset="0"/>
                <a:ea typeface="Calibri" panose="020F0502020204030204" pitchFamily="34" charset="0"/>
                <a:cs typeface="Shruti" panose="020B0502040204020203" pitchFamily="34" charset="0"/>
              </a:rPr>
              <a:t>. 	</a:t>
            </a:r>
          </a:p>
        </p:txBody>
      </p:sp>
    </p:spTree>
    <p:extLst>
      <p:ext uri="{BB962C8B-B14F-4D97-AF65-F5344CB8AC3E}">
        <p14:creationId xmlns:p14="http://schemas.microsoft.com/office/powerpoint/2010/main" val="3687854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DE66D1-CB8C-F983-AB80-358BA7511868}"/>
              </a:ext>
            </a:extLst>
          </p:cNvPr>
          <p:cNvSpPr>
            <a:spLocks noGrp="1"/>
          </p:cNvSpPr>
          <p:nvPr>
            <p:ph type="title"/>
          </p:nvPr>
        </p:nvSpPr>
        <p:spPr/>
        <p:txBody>
          <a:bodyPr/>
          <a:lstStyle/>
          <a:p>
            <a:r>
              <a:rPr lang="en-US" dirty="0">
                <a:solidFill>
                  <a:schemeClr val="accent1">
                    <a:lumMod val="75000"/>
                  </a:schemeClr>
                </a:solidFill>
                <a:latin typeface="Agency FB" panose="020B0503020202020204" pitchFamily="34" charset="0"/>
                <a:ea typeface="Calibri" panose="020F0502020204030204" pitchFamily="34" charset="0"/>
                <a:cs typeface="Shruti" panose="020B0502040204020203" pitchFamily="34" charset="0"/>
              </a:rPr>
              <a:t>Applicability (Continues)</a:t>
            </a:r>
            <a:endParaRPr lang="en-IN" dirty="0"/>
          </a:p>
        </p:txBody>
      </p:sp>
      <p:sp>
        <p:nvSpPr>
          <p:cNvPr id="5" name="Content Placeholder 4">
            <a:extLst>
              <a:ext uri="{FF2B5EF4-FFF2-40B4-BE49-F238E27FC236}">
                <a16:creationId xmlns:a16="http://schemas.microsoft.com/office/drawing/2014/main" id="{14F3B439-12AE-2E17-D0E5-BE278E452C47}"/>
              </a:ext>
            </a:extLst>
          </p:cNvPr>
          <p:cNvSpPr>
            <a:spLocks noGrp="1"/>
          </p:cNvSpPr>
          <p:nvPr>
            <p:ph idx="1"/>
          </p:nvPr>
        </p:nvSpPr>
        <p:spPr/>
        <p:txBody>
          <a:bodyPr>
            <a:normAutofit/>
          </a:bodyPr>
          <a:lstStyle/>
          <a:p>
            <a:r>
              <a:rPr lang="en-IN" sz="2000" b="1" dirty="0"/>
              <a:t>Examples</a:t>
            </a:r>
          </a:p>
          <a:p>
            <a:pPr marL="265113" indent="0">
              <a:lnSpc>
                <a:spcPct val="150000"/>
              </a:lnSpc>
              <a:buNone/>
            </a:pPr>
            <a:r>
              <a:rPr lang="en-IN" sz="2000" dirty="0" err="1"/>
              <a:t>i</a:t>
            </a:r>
            <a:r>
              <a:rPr lang="en-IN" sz="2000" dirty="0"/>
              <a:t>) </a:t>
            </a:r>
            <a:r>
              <a:rPr lang="en-IN" sz="1800" dirty="0" err="1">
                <a:latin typeface="Calibri" panose="020F0502020204030204" pitchFamily="34" charset="0"/>
                <a:ea typeface="Calibri" panose="020F0502020204030204" pitchFamily="34" charset="0"/>
                <a:cs typeface="Shruti" panose="020B0502040204020203" pitchFamily="34" charset="0"/>
              </a:rPr>
              <a:t>Mr.A</a:t>
            </a:r>
            <a:r>
              <a:rPr lang="en-IN" sz="1800" dirty="0">
                <a:latin typeface="Calibri" panose="020F0502020204030204" pitchFamily="34" charset="0"/>
                <a:ea typeface="Calibri" panose="020F0502020204030204" pitchFamily="34" charset="0"/>
                <a:cs typeface="Shruti" panose="020B0502040204020203" pitchFamily="34" charset="0"/>
              </a:rPr>
              <a:t>, a vlogger or blogger, while blogging has publicly made available his view on any of the Social Media platforms. In that case, provisions of this Bill shall not apply as the Mr A himself has made available his personal data over Social Media platform. </a:t>
            </a:r>
          </a:p>
          <a:p>
            <a:pPr marL="265113" indent="0">
              <a:lnSpc>
                <a:spcPct val="150000"/>
              </a:lnSpc>
              <a:buNone/>
            </a:pPr>
            <a:r>
              <a:rPr lang="en-IN" sz="1800" dirty="0"/>
              <a:t>ii) </a:t>
            </a:r>
            <a:r>
              <a:rPr lang="en-IN" sz="1800" dirty="0">
                <a:effectLst/>
                <a:latin typeface="Aptos" panose="020B0004020202020204" pitchFamily="34" charset="0"/>
                <a:ea typeface="Aptos" panose="020B0004020202020204" pitchFamily="34" charset="0"/>
                <a:cs typeface="Times New Roman" panose="02020603050405020304" pitchFamily="18" charset="0"/>
              </a:rPr>
              <a:t>Further, if the data is in non-digitalised form though it is personal, the Act shall not apply. E.g. Data collected by restaurants in the physical by way of Feedback that also contained mobile number of customers and if this data has not been subsequently digitalised then this personal data so collected won’t be fall within the ambit of the Bill.</a:t>
            </a:r>
            <a:endParaRPr lang="en-IN" sz="2000" b="1" dirty="0"/>
          </a:p>
        </p:txBody>
      </p:sp>
    </p:spTree>
    <p:extLst>
      <p:ext uri="{BB962C8B-B14F-4D97-AF65-F5344CB8AC3E}">
        <p14:creationId xmlns:p14="http://schemas.microsoft.com/office/powerpoint/2010/main" val="400046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24F25-B313-4B56-8701-BF1DD5D69508}"/>
              </a:ext>
            </a:extLst>
          </p:cNvPr>
          <p:cNvSpPr>
            <a:spLocks noGrp="1"/>
          </p:cNvSpPr>
          <p:nvPr>
            <p:ph type="title"/>
          </p:nvPr>
        </p:nvSpPr>
        <p:spPr/>
        <p:txBody>
          <a:bodyPr/>
          <a:lstStyle/>
          <a:p>
            <a:r>
              <a:rPr lang="en-US" dirty="0">
                <a:solidFill>
                  <a:schemeClr val="accent1">
                    <a:lumMod val="75000"/>
                  </a:schemeClr>
                </a:solidFill>
                <a:latin typeface="Agency FB" panose="020B0503020202020204" pitchFamily="34" charset="0"/>
                <a:ea typeface="Calibri" panose="020F0502020204030204" pitchFamily="34" charset="0"/>
                <a:cs typeface="Shruti" panose="020B0502040204020203" pitchFamily="34" charset="0"/>
              </a:rPr>
              <a:t>Applicability (Continues)</a:t>
            </a:r>
            <a:endParaRPr lang="en-IN" dirty="0"/>
          </a:p>
        </p:txBody>
      </p:sp>
      <p:sp>
        <p:nvSpPr>
          <p:cNvPr id="3" name="Content Placeholder 2">
            <a:extLst>
              <a:ext uri="{FF2B5EF4-FFF2-40B4-BE49-F238E27FC236}">
                <a16:creationId xmlns:a16="http://schemas.microsoft.com/office/drawing/2014/main" id="{600D1281-2A4A-BD88-5A5E-DDBA722A8250}"/>
              </a:ext>
            </a:extLst>
          </p:cNvPr>
          <p:cNvSpPr>
            <a:spLocks noGrp="1"/>
          </p:cNvSpPr>
          <p:nvPr>
            <p:ph idx="1"/>
          </p:nvPr>
        </p:nvSpPr>
        <p:spPr/>
        <p:txBody>
          <a:bodyPr/>
          <a:lstStyle/>
          <a:p>
            <a:pPr marL="180975" indent="0">
              <a:lnSpc>
                <a:spcPct val="150000"/>
              </a:lnSpc>
              <a:buNone/>
            </a:pPr>
            <a:r>
              <a:rPr lang="en-IN" sz="1800" dirty="0"/>
              <a:t>iii) </a:t>
            </a:r>
            <a:r>
              <a:rPr lang="en-IN" sz="1800" dirty="0" err="1"/>
              <a:t>Mr.A</a:t>
            </a:r>
            <a:r>
              <a:rPr lang="en-IN" sz="1800" dirty="0"/>
              <a:t> who is in India uses Instagram which collects personal data in Digital form and stores data outside India. This scenario is covered within the ambit of the Bill and therefore Data principal can exercise all the rights provided by the Bill and Data Fiduciary* is also bound by the provisions of the Bill. Here Instagram is Data Fiduciary.</a:t>
            </a:r>
          </a:p>
        </p:txBody>
      </p:sp>
    </p:spTree>
    <p:extLst>
      <p:ext uri="{BB962C8B-B14F-4D97-AF65-F5344CB8AC3E}">
        <p14:creationId xmlns:p14="http://schemas.microsoft.com/office/powerpoint/2010/main" val="3942813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D648A-B5C1-E608-9AD7-A5E82383C95C}"/>
              </a:ext>
            </a:extLst>
          </p:cNvPr>
          <p:cNvSpPr>
            <a:spLocks noGrp="1"/>
          </p:cNvSpPr>
          <p:nvPr>
            <p:ph type="title"/>
          </p:nvPr>
        </p:nvSpPr>
        <p:spPr>
          <a:xfrm>
            <a:off x="838200" y="153192"/>
            <a:ext cx="10515600" cy="1325563"/>
          </a:xfrm>
        </p:spPr>
        <p:txBody>
          <a:bodyPr>
            <a:normAutofit/>
          </a:bodyPr>
          <a:lstStyle/>
          <a:p>
            <a:r>
              <a:rPr lang="en-US" sz="4000" dirty="0">
                <a:solidFill>
                  <a:schemeClr val="accent1">
                    <a:lumMod val="75000"/>
                  </a:schemeClr>
                </a:solidFill>
                <a:latin typeface="Agency FB" panose="020B0503020202020204" pitchFamily="34" charset="0"/>
                <a:ea typeface="Calibri" panose="020F0502020204030204" pitchFamily="34" charset="0"/>
                <a:cs typeface="Shruti" panose="020B0502040204020203" pitchFamily="34" charset="0"/>
              </a:rPr>
              <a:t>Grounds for processing Personal Data</a:t>
            </a:r>
            <a:endParaRPr lang="en-US" sz="4000" dirty="0"/>
          </a:p>
        </p:txBody>
      </p:sp>
      <p:sp>
        <p:nvSpPr>
          <p:cNvPr id="3" name="Content Placeholder 2">
            <a:extLst>
              <a:ext uri="{FF2B5EF4-FFF2-40B4-BE49-F238E27FC236}">
                <a16:creationId xmlns:a16="http://schemas.microsoft.com/office/drawing/2014/main" id="{750FAFB6-8CF1-BC4E-550E-78855352FA6C}"/>
              </a:ext>
            </a:extLst>
          </p:cNvPr>
          <p:cNvSpPr>
            <a:spLocks noGrp="1"/>
          </p:cNvSpPr>
          <p:nvPr>
            <p:ph idx="1"/>
          </p:nvPr>
        </p:nvSpPr>
        <p:spPr>
          <a:xfrm>
            <a:off x="838200" y="1253331"/>
            <a:ext cx="10515600" cy="4351338"/>
          </a:xfrm>
        </p:spPr>
        <p:txBody>
          <a:bodyPr>
            <a:normAutofit/>
          </a:bodyPr>
          <a:lstStyle/>
          <a:p>
            <a:pPr marL="0" indent="0" algn="just">
              <a:lnSpc>
                <a:spcPct val="150000"/>
              </a:lnSpc>
              <a:buNone/>
            </a:pPr>
            <a:r>
              <a:rPr lang="en-US" sz="1800" dirty="0"/>
              <a:t>A person* may process the personal data of a Data Principal only if Data Principal has given his consent (will be further discussed in upcoming sessions of PPTs) and for certain legitimate uses in accordance with this bill and for a lawful purpose*</a:t>
            </a:r>
          </a:p>
        </p:txBody>
      </p:sp>
    </p:spTree>
    <p:extLst>
      <p:ext uri="{BB962C8B-B14F-4D97-AF65-F5344CB8AC3E}">
        <p14:creationId xmlns:p14="http://schemas.microsoft.com/office/powerpoint/2010/main" val="208617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CB533-89AF-5B2D-5A60-AC6CE09CC5A6}"/>
              </a:ext>
            </a:extLst>
          </p:cNvPr>
          <p:cNvSpPr>
            <a:spLocks noGrp="1"/>
          </p:cNvSpPr>
          <p:nvPr>
            <p:ph type="title"/>
          </p:nvPr>
        </p:nvSpPr>
        <p:spPr/>
        <p:txBody>
          <a:bodyPr/>
          <a:lstStyle/>
          <a:p>
            <a:r>
              <a:rPr lang="en-IN" sz="4000" dirty="0">
                <a:solidFill>
                  <a:schemeClr val="accent1">
                    <a:lumMod val="75000"/>
                  </a:schemeClr>
                </a:solidFill>
                <a:latin typeface="Agency FB" panose="020B0503020202020204" pitchFamily="34" charset="0"/>
                <a:ea typeface="Calibri" panose="020F0502020204030204" pitchFamily="34" charset="0"/>
                <a:cs typeface="Shruti" panose="020B0502040204020203" pitchFamily="34" charset="0"/>
              </a:rPr>
              <a:t>Definitions</a:t>
            </a:r>
          </a:p>
        </p:txBody>
      </p:sp>
      <p:sp>
        <p:nvSpPr>
          <p:cNvPr id="3" name="Content Placeholder 2">
            <a:extLst>
              <a:ext uri="{FF2B5EF4-FFF2-40B4-BE49-F238E27FC236}">
                <a16:creationId xmlns:a16="http://schemas.microsoft.com/office/drawing/2014/main" id="{7203D47C-D612-E8AA-DF6E-007ACF168BC4}"/>
              </a:ext>
            </a:extLst>
          </p:cNvPr>
          <p:cNvSpPr>
            <a:spLocks noGrp="1"/>
          </p:cNvSpPr>
          <p:nvPr>
            <p:ph idx="1"/>
          </p:nvPr>
        </p:nvSpPr>
        <p:spPr/>
        <p:txBody>
          <a:bodyPr/>
          <a:lstStyle/>
          <a:p>
            <a:pPr algn="l">
              <a:lnSpc>
                <a:spcPct val="150000"/>
              </a:lnSpc>
            </a:pPr>
            <a:r>
              <a:rPr lang="en-US" sz="1800" b="0" i="0" u="none" strike="noStrike" baseline="0" dirty="0">
                <a:latin typeface="Calibri (body)"/>
              </a:rPr>
              <a:t>“</a:t>
            </a:r>
            <a:r>
              <a:rPr lang="en-US" sz="1800" b="1" dirty="0">
                <a:latin typeface="Calibri (body)"/>
              </a:rPr>
              <a:t>P</a:t>
            </a:r>
            <a:r>
              <a:rPr lang="en-US" sz="1800" b="1" i="0" u="none" strike="noStrike" baseline="0" dirty="0">
                <a:latin typeface="Calibri (body)"/>
              </a:rPr>
              <a:t>rocessing</a:t>
            </a:r>
            <a:r>
              <a:rPr lang="en-US" sz="1800" b="0" i="0" u="none" strike="noStrike" baseline="0" dirty="0">
                <a:latin typeface="Calibri (body)"/>
              </a:rPr>
              <a:t>” in relation to personal data, means a wholly or partly automated </a:t>
            </a:r>
            <a:r>
              <a:rPr lang="en-US" sz="1800" b="1" i="0" u="none" strike="noStrike" baseline="0" dirty="0">
                <a:latin typeface="Calibri (body)"/>
              </a:rPr>
              <a:t>operation</a:t>
            </a:r>
            <a:r>
              <a:rPr lang="en-US" sz="1800" b="0" i="0" u="none" strike="noStrike" baseline="0" dirty="0">
                <a:latin typeface="Calibri (body)"/>
              </a:rPr>
              <a:t> or set of operations </a:t>
            </a:r>
            <a:r>
              <a:rPr lang="en-US" sz="1800" b="1" i="0" u="none" strike="noStrike" baseline="0" dirty="0">
                <a:latin typeface="Calibri (body)"/>
              </a:rPr>
              <a:t>performed on digital personal data</a:t>
            </a:r>
            <a:r>
              <a:rPr lang="en-US" sz="1800" b="0" i="0" u="none" strike="noStrike" baseline="0" dirty="0">
                <a:latin typeface="Calibri (body)"/>
              </a:rPr>
              <a:t>, and includes operations such as collection, recording, </a:t>
            </a:r>
            <a:r>
              <a:rPr lang="en-US" sz="1800" b="0" i="0" u="none" strike="noStrike" baseline="0" dirty="0" err="1">
                <a:latin typeface="Calibri (body)"/>
              </a:rPr>
              <a:t>organisation</a:t>
            </a:r>
            <a:r>
              <a:rPr lang="en-US" sz="1800" b="0" i="0" u="none" strike="noStrike" baseline="0" dirty="0">
                <a:latin typeface="Calibri (body)"/>
              </a:rPr>
              <a:t>, structuring, storage, adaptation, retrieval, use, alignment or combination, indexing, sharing, disclosure by transmission, dissemination or otherwise making available, restriction, erasure or destruction.</a:t>
            </a:r>
          </a:p>
          <a:p>
            <a:pPr algn="l">
              <a:lnSpc>
                <a:spcPct val="150000"/>
              </a:lnSpc>
            </a:pPr>
            <a:r>
              <a:rPr lang="en-US" sz="1800" dirty="0">
                <a:latin typeface="Calibri (body)"/>
              </a:rPr>
              <a:t>“</a:t>
            </a:r>
            <a:r>
              <a:rPr lang="en-US" sz="1800" b="1" dirty="0">
                <a:latin typeface="Calibri (body)"/>
              </a:rPr>
              <a:t>Personal data</a:t>
            </a:r>
            <a:r>
              <a:rPr lang="en-US" sz="1800" dirty="0">
                <a:latin typeface="Calibri (body)"/>
              </a:rPr>
              <a:t>” means any data about an individual who is identifiable by or in relation to such data. </a:t>
            </a:r>
            <a:r>
              <a:rPr lang="en-US" sz="1800" dirty="0" err="1">
                <a:latin typeface="Calibri (body)"/>
              </a:rPr>
              <a:t>E.g</a:t>
            </a:r>
            <a:r>
              <a:rPr lang="en-US" sz="1800" dirty="0">
                <a:latin typeface="Calibri (body)"/>
              </a:rPr>
              <a:t> Person can be Identified with the use of his mobile number or E-mail ID therefore Mobile number, E-mail Id </a:t>
            </a:r>
            <a:r>
              <a:rPr lang="en-US" sz="1800" dirty="0" err="1">
                <a:latin typeface="Calibri (body)"/>
              </a:rPr>
              <a:t>etc</a:t>
            </a:r>
            <a:r>
              <a:rPr lang="en-US" sz="1800" dirty="0">
                <a:latin typeface="Calibri (body)"/>
              </a:rPr>
              <a:t> falls within the definition of Personal Data.</a:t>
            </a:r>
          </a:p>
          <a:p>
            <a:pPr>
              <a:lnSpc>
                <a:spcPct val="150000"/>
              </a:lnSpc>
            </a:pPr>
            <a:r>
              <a:rPr lang="en-US" sz="1800" dirty="0">
                <a:latin typeface="Calibri (body)"/>
              </a:rPr>
              <a:t>“</a:t>
            </a:r>
            <a:r>
              <a:rPr lang="en-US" sz="1800" b="1" dirty="0">
                <a:latin typeface="Calibri (body)"/>
              </a:rPr>
              <a:t>Data Fiduciary</a:t>
            </a:r>
            <a:r>
              <a:rPr lang="en-US" sz="1800" dirty="0">
                <a:latin typeface="Calibri (body)"/>
              </a:rPr>
              <a:t>” means any person who alone or in conjunction with other persons determines the purpose and means of processing of personal data. </a:t>
            </a:r>
          </a:p>
          <a:p>
            <a:pPr>
              <a:lnSpc>
                <a:spcPct val="150000"/>
              </a:lnSpc>
            </a:pPr>
            <a:endParaRPr lang="en-IN" sz="1800" dirty="0">
              <a:latin typeface="Calibri (body)"/>
            </a:endParaRPr>
          </a:p>
        </p:txBody>
      </p:sp>
    </p:spTree>
    <p:extLst>
      <p:ext uri="{BB962C8B-B14F-4D97-AF65-F5344CB8AC3E}">
        <p14:creationId xmlns:p14="http://schemas.microsoft.com/office/powerpoint/2010/main" val="2969320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CDC3C-CEC6-12C2-5286-73370DD1D831}"/>
              </a:ext>
            </a:extLst>
          </p:cNvPr>
          <p:cNvSpPr>
            <a:spLocks noGrp="1"/>
          </p:cNvSpPr>
          <p:nvPr>
            <p:ph type="title"/>
          </p:nvPr>
        </p:nvSpPr>
        <p:spPr/>
        <p:txBody>
          <a:bodyPr/>
          <a:lstStyle/>
          <a:p>
            <a:r>
              <a:rPr lang="en-IN" sz="4400" dirty="0">
                <a:solidFill>
                  <a:schemeClr val="accent1">
                    <a:lumMod val="75000"/>
                  </a:schemeClr>
                </a:solidFill>
                <a:latin typeface="Agency FB" panose="020B0503020202020204" pitchFamily="34" charset="0"/>
                <a:ea typeface="Calibri" panose="020F0502020204030204" pitchFamily="34" charset="0"/>
                <a:cs typeface="Shruti" panose="020B0502040204020203" pitchFamily="34" charset="0"/>
              </a:rPr>
              <a:t>Definitions (Continues)</a:t>
            </a:r>
            <a:endParaRPr lang="en-IN" dirty="0"/>
          </a:p>
        </p:txBody>
      </p:sp>
      <p:sp>
        <p:nvSpPr>
          <p:cNvPr id="3" name="Content Placeholder 2">
            <a:extLst>
              <a:ext uri="{FF2B5EF4-FFF2-40B4-BE49-F238E27FC236}">
                <a16:creationId xmlns:a16="http://schemas.microsoft.com/office/drawing/2014/main" id="{D2CE6163-CEAB-6DD2-6A9A-E8EC7CE87A45}"/>
              </a:ext>
            </a:extLst>
          </p:cNvPr>
          <p:cNvSpPr>
            <a:spLocks noGrp="1"/>
          </p:cNvSpPr>
          <p:nvPr>
            <p:ph idx="1"/>
          </p:nvPr>
        </p:nvSpPr>
        <p:spPr/>
        <p:txBody>
          <a:bodyPr/>
          <a:lstStyle/>
          <a:p>
            <a:pPr algn="l"/>
            <a:r>
              <a:rPr lang="en-US" sz="1800" dirty="0">
                <a:latin typeface="Calibri (body)"/>
              </a:rPr>
              <a:t>“</a:t>
            </a:r>
            <a:r>
              <a:rPr lang="en-US" sz="1800" b="1" dirty="0">
                <a:latin typeface="Calibri (body)"/>
              </a:rPr>
              <a:t>Data Principal</a:t>
            </a:r>
            <a:r>
              <a:rPr lang="en-US" sz="1800" dirty="0">
                <a:latin typeface="Calibri (body)"/>
              </a:rPr>
              <a:t>” means the </a:t>
            </a:r>
            <a:r>
              <a:rPr lang="en-US" sz="1800" b="1" dirty="0">
                <a:latin typeface="Calibri (body)"/>
              </a:rPr>
              <a:t>individual</a:t>
            </a:r>
            <a:r>
              <a:rPr lang="en-US" sz="1800" dirty="0">
                <a:latin typeface="Calibri (body)"/>
              </a:rPr>
              <a:t> to whom the personal data relates and </a:t>
            </a:r>
            <a:r>
              <a:rPr lang="en-IN" sz="1800" dirty="0">
                <a:latin typeface="Calibri (body)"/>
              </a:rPr>
              <a:t>where such individual is—</a:t>
            </a:r>
          </a:p>
          <a:p>
            <a:pPr marL="265113" indent="0" algn="l">
              <a:buNone/>
            </a:pPr>
            <a:r>
              <a:rPr lang="en-US" sz="1800" dirty="0">
                <a:latin typeface="Calibri (body)"/>
              </a:rPr>
              <a:t>(</a:t>
            </a:r>
            <a:r>
              <a:rPr lang="en-US" sz="1800" dirty="0" err="1">
                <a:latin typeface="Calibri (body)"/>
              </a:rPr>
              <a:t>i</a:t>
            </a:r>
            <a:r>
              <a:rPr lang="en-US" sz="1800" dirty="0">
                <a:latin typeface="Calibri (body)"/>
              </a:rPr>
              <a:t>) a child, includes the parents or lawful guardian of such a child;</a:t>
            </a:r>
          </a:p>
          <a:p>
            <a:pPr marL="0" indent="265113" algn="l">
              <a:buNone/>
            </a:pPr>
            <a:r>
              <a:rPr lang="en-US" sz="1800" dirty="0">
                <a:latin typeface="Calibri (body)"/>
              </a:rPr>
              <a:t>(ii) a person with disability, includes her lawful guardian, acting on his/her </a:t>
            </a:r>
            <a:r>
              <a:rPr lang="en-IN" sz="1800" dirty="0">
                <a:latin typeface="Calibri (body)"/>
              </a:rPr>
              <a:t>behalf;</a:t>
            </a:r>
          </a:p>
          <a:p>
            <a:pPr marL="0" indent="265113" algn="l">
              <a:buNone/>
            </a:pPr>
            <a:endParaRPr lang="en-IN" sz="1800" dirty="0">
              <a:latin typeface="Calibri (body)"/>
            </a:endParaRPr>
          </a:p>
          <a:p>
            <a:pPr algn="l"/>
            <a:r>
              <a:rPr lang="en-US" sz="1800" dirty="0">
                <a:latin typeface="Calibri (body)"/>
              </a:rPr>
              <a:t>“</a:t>
            </a:r>
            <a:r>
              <a:rPr lang="en-US" sz="1800" b="1" dirty="0">
                <a:latin typeface="Calibri (body)"/>
              </a:rPr>
              <a:t>Child</a:t>
            </a:r>
            <a:r>
              <a:rPr lang="en-US" sz="1800" dirty="0">
                <a:latin typeface="Calibri (body)"/>
              </a:rPr>
              <a:t>” means an individual who has not completed the age of eighteen </a:t>
            </a:r>
            <a:r>
              <a:rPr lang="en-IN" sz="1800" dirty="0">
                <a:latin typeface="Calibri (body)"/>
              </a:rPr>
              <a:t>years;</a:t>
            </a:r>
          </a:p>
          <a:p>
            <a:pPr marL="265113" indent="0" algn="l">
              <a:buNone/>
            </a:pPr>
            <a:r>
              <a:rPr lang="en-IN" sz="1800" dirty="0">
                <a:latin typeface="Calibri (body)"/>
              </a:rPr>
              <a:t>E.g. If Mr A, an adult has given his PAN to his Chartered Account and his Chartered Accountant has stored in his office device then here Mr. A is Data Principal and his CA is a Data Fiduciary. Mr A has a Son who is fifteen named ‘B’ whose PAN was also provided to CA in this case Mr A is Data Principal for his Son’s personal data as his son is below the age of Eighteen.</a:t>
            </a:r>
          </a:p>
          <a:p>
            <a:pPr marL="265113" indent="0" algn="l">
              <a:buNone/>
            </a:pPr>
            <a:endParaRPr lang="en-IN" sz="1800" dirty="0">
              <a:latin typeface="Calibri (body)"/>
            </a:endParaRPr>
          </a:p>
        </p:txBody>
      </p:sp>
    </p:spTree>
    <p:extLst>
      <p:ext uri="{BB962C8B-B14F-4D97-AF65-F5344CB8AC3E}">
        <p14:creationId xmlns:p14="http://schemas.microsoft.com/office/powerpoint/2010/main" val="3513898164"/>
      </p:ext>
    </p:extLst>
  </p:cSld>
  <p:clrMapOvr>
    <a:masterClrMapping/>
  </p:clrMapOvr>
</p:sld>
</file>

<file path=ppt/theme/theme1.xml><?xml version="1.0" encoding="utf-8"?>
<a:theme xmlns:a="http://schemas.openxmlformats.org/drawingml/2006/main" name="OpdTheme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pdTheme2" id="{109D6C3A-877F-4AFD-9604-00EA7F972639}" vid="{7E2A94DF-097E-43FA-B8ED-27543C0DFC96}"/>
    </a:ext>
  </a:extLst>
</a:theme>
</file>

<file path=docProps/app.xml><?xml version="1.0" encoding="utf-8"?>
<Properties xmlns="http://schemas.openxmlformats.org/officeDocument/2006/extended-properties" xmlns:vt="http://schemas.openxmlformats.org/officeDocument/2006/docPropsVTypes">
  <Template>OpdTheme2</Template>
  <TotalTime>358</TotalTime>
  <Words>1006</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Agency FB</vt:lpstr>
      <vt:lpstr>Aptos</vt:lpstr>
      <vt:lpstr>Arial</vt:lpstr>
      <vt:lpstr>Calibri</vt:lpstr>
      <vt:lpstr>Calibri (body)</vt:lpstr>
      <vt:lpstr>Calibri Light</vt:lpstr>
      <vt:lpstr>OpdTheme2</vt:lpstr>
      <vt:lpstr>PowerPoint Presentation</vt:lpstr>
      <vt:lpstr>Introduction to DPDP Bill</vt:lpstr>
      <vt:lpstr>Introduction to DPDP Bill (Continues)</vt:lpstr>
      <vt:lpstr> Applicability </vt:lpstr>
      <vt:lpstr>Applicability (Continues)</vt:lpstr>
      <vt:lpstr>Applicability (Continues)</vt:lpstr>
      <vt:lpstr>Grounds for processing Personal Data</vt:lpstr>
      <vt:lpstr>Definitions</vt:lpstr>
      <vt:lpstr>Definitions (Continues)</vt:lpstr>
      <vt:lpstr>Definitions (Continues)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Margik Doshi</dc:creator>
  <cp:lastModifiedBy>Margik Doshi</cp:lastModifiedBy>
  <cp:revision>1</cp:revision>
  <dcterms:created xsi:type="dcterms:W3CDTF">2023-02-12T14:01:40Z</dcterms:created>
  <dcterms:modified xsi:type="dcterms:W3CDTF">2024-03-12T15:13:50Z</dcterms:modified>
</cp:coreProperties>
</file>